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03" r:id="rId1"/>
    <p:sldMasterId id="2147483661" r:id="rId2"/>
  </p:sldMasterIdLst>
  <p:notesMasterIdLst>
    <p:notesMasterId r:id="rId64"/>
  </p:notesMasterIdLst>
  <p:sldIdLst>
    <p:sldId id="280" r:id="rId3"/>
    <p:sldId id="300" r:id="rId4"/>
    <p:sldId id="2147479215" r:id="rId5"/>
    <p:sldId id="2147479135" r:id="rId6"/>
    <p:sldId id="2147479140" r:id="rId7"/>
    <p:sldId id="2147478713" r:id="rId8"/>
    <p:sldId id="2147309254" r:id="rId9"/>
    <p:sldId id="257" r:id="rId10"/>
    <p:sldId id="2076137082" r:id="rId11"/>
    <p:sldId id="2076137097" r:id="rId12"/>
    <p:sldId id="2076137085" r:id="rId13"/>
    <p:sldId id="2076137086" r:id="rId14"/>
    <p:sldId id="2147479194" r:id="rId15"/>
    <p:sldId id="2147479192" r:id="rId16"/>
    <p:sldId id="2147479216" r:id="rId17"/>
    <p:sldId id="2147479210" r:id="rId18"/>
    <p:sldId id="2147479160" r:id="rId19"/>
    <p:sldId id="2147479141" r:id="rId20"/>
    <p:sldId id="2147479177" r:id="rId21"/>
    <p:sldId id="2147479162" r:id="rId22"/>
    <p:sldId id="2147479151" r:id="rId23"/>
    <p:sldId id="2147479163" r:id="rId24"/>
    <p:sldId id="2147479167" r:id="rId25"/>
    <p:sldId id="2147479173" r:id="rId26"/>
    <p:sldId id="2147479174" r:id="rId27"/>
    <p:sldId id="2147479175" r:id="rId28"/>
    <p:sldId id="2147479180" r:id="rId29"/>
    <p:sldId id="2147479209" r:id="rId30"/>
    <p:sldId id="328" r:id="rId31"/>
    <p:sldId id="329" r:id="rId32"/>
    <p:sldId id="332" r:id="rId33"/>
    <p:sldId id="333" r:id="rId34"/>
    <p:sldId id="331" r:id="rId35"/>
    <p:sldId id="2147479212" r:id="rId36"/>
    <p:sldId id="334" r:id="rId37"/>
    <p:sldId id="335" r:id="rId38"/>
    <p:sldId id="337" r:id="rId39"/>
    <p:sldId id="2147479211" r:id="rId40"/>
    <p:sldId id="338" r:id="rId41"/>
    <p:sldId id="336" r:id="rId42"/>
    <p:sldId id="2147479195" r:id="rId43"/>
    <p:sldId id="353" r:id="rId44"/>
    <p:sldId id="339" r:id="rId45"/>
    <p:sldId id="342" r:id="rId46"/>
    <p:sldId id="340" r:id="rId47"/>
    <p:sldId id="341" r:id="rId48"/>
    <p:sldId id="343" r:id="rId49"/>
    <p:sldId id="344" r:id="rId50"/>
    <p:sldId id="347" r:id="rId51"/>
    <p:sldId id="2147479214" r:id="rId52"/>
    <p:sldId id="2147479217" r:id="rId53"/>
    <p:sldId id="2147479202" r:id="rId54"/>
    <p:sldId id="2147479206" r:id="rId55"/>
    <p:sldId id="2147479203" r:id="rId56"/>
    <p:sldId id="2076137294" r:id="rId57"/>
    <p:sldId id="2147479207" r:id="rId58"/>
    <p:sldId id="258" r:id="rId59"/>
    <p:sldId id="2147479159" r:id="rId60"/>
    <p:sldId id="2147479176" r:id="rId61"/>
    <p:sldId id="2076137355" r:id="rId62"/>
    <p:sldId id="326" r:id="rId63"/>
  </p:sldIdLst>
  <p:sldSz cx="12192000" cy="6858000"/>
  <p:notesSz cx="6858000" cy="9144000"/>
  <p:embeddedFontLst>
    <p:embeddedFont>
      <p:font typeface="Cascadia Code" panose="020B0609020000020004" pitchFamily="49" charset="0"/>
      <p:regular r:id="rId65"/>
      <p:bold r:id="rId66"/>
      <p:italic r:id="rId67"/>
      <p:boldItalic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Segoe UI" panose="020B0502040204020203" pitchFamily="34" charset="0"/>
      <p:regular r:id="rId73"/>
      <p:bold r:id="rId74"/>
      <p:italic r:id="rId75"/>
      <p:boldItalic r:id="rId76"/>
    </p:embeddedFont>
    <p:embeddedFont>
      <p:font typeface="Segoe UI Semibold" panose="020B0702040204020203" pitchFamily="34" charset="0"/>
      <p:bold r:id="rId77"/>
      <p:boldItalic r:id="rId78"/>
    </p:embeddedFont>
    <p:embeddedFont>
      <p:font typeface="Tenorite" panose="00000500000000000000" pitchFamily="2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ight Mode" id="{FBAC04BA-B92C-FC47-972C-B1B4268589A5}">
          <p14:sldIdLst>
            <p14:sldId id="280"/>
            <p14:sldId id="300"/>
          </p14:sldIdLst>
        </p14:section>
        <p14:section name="Edge" id="{E689F8E6-E0C9-48BE-ABB6-932F0F870912}">
          <p14:sldIdLst>
            <p14:sldId id="2147479215"/>
            <p14:sldId id="2147479135"/>
            <p14:sldId id="2147479140"/>
            <p14:sldId id="2147478713"/>
            <p14:sldId id="2147309254"/>
            <p14:sldId id="257"/>
            <p14:sldId id="2076137082"/>
            <p14:sldId id="2076137097"/>
            <p14:sldId id="2076137085"/>
            <p14:sldId id="2076137086"/>
            <p14:sldId id="2147479194"/>
            <p14:sldId id="2147479192"/>
            <p14:sldId id="2147479216"/>
            <p14:sldId id="2147479210"/>
          </p14:sldIdLst>
        </p14:section>
        <p14:section name="Untitled Section" id="{5E72AC9A-ADE3-4DDB-A9CD-8E1741ACF0A6}">
          <p14:sldIdLst>
            <p14:sldId id="2147479160"/>
            <p14:sldId id="2147479141"/>
            <p14:sldId id="2147479177"/>
            <p14:sldId id="2147479162"/>
            <p14:sldId id="2147479151"/>
            <p14:sldId id="2147479163"/>
            <p14:sldId id="2147479167"/>
            <p14:sldId id="2147479173"/>
            <p14:sldId id="2147479174"/>
            <p14:sldId id="2147479175"/>
            <p14:sldId id="2147479180"/>
          </p14:sldIdLst>
        </p14:section>
        <p14:section name="Untitled Section" id="{D518AFA6-440F-4191-97C7-DEA4A1A8A833}">
          <p14:sldIdLst>
            <p14:sldId id="2147479209"/>
            <p14:sldId id="328"/>
            <p14:sldId id="329"/>
            <p14:sldId id="332"/>
            <p14:sldId id="333"/>
            <p14:sldId id="331"/>
          </p14:sldIdLst>
        </p14:section>
        <p14:section name="Untitled Section" id="{BE1A90EC-C5CF-46B2-92F6-8FA71676DE08}">
          <p14:sldIdLst>
            <p14:sldId id="2147479212"/>
            <p14:sldId id="334"/>
            <p14:sldId id="335"/>
            <p14:sldId id="337"/>
          </p14:sldIdLst>
        </p14:section>
        <p14:section name="Untitled Section" id="{8EA2C05A-368D-4FBE-B978-DC19AD74391A}">
          <p14:sldIdLst>
            <p14:sldId id="2147479211"/>
            <p14:sldId id="338"/>
            <p14:sldId id="336"/>
            <p14:sldId id="2147479195"/>
          </p14:sldIdLst>
        </p14:section>
        <p14:section name="Untitled Section" id="{7A1E5591-7F07-4B92-B196-3BA24DA13222}">
          <p14:sldIdLst>
            <p14:sldId id="353"/>
            <p14:sldId id="339"/>
            <p14:sldId id="342"/>
          </p14:sldIdLst>
        </p14:section>
        <p14:section name="Untitled Section" id="{C5C8DDB0-67CB-4E23-B724-21AECE630837}">
          <p14:sldIdLst>
            <p14:sldId id="340"/>
            <p14:sldId id="341"/>
            <p14:sldId id="343"/>
            <p14:sldId id="344"/>
            <p14:sldId id="347"/>
          </p14:sldIdLst>
        </p14:section>
        <p14:section name="Untitled Section" id="{2E202AEA-0178-4008-B7D0-AAA85904D3EC}">
          <p14:sldIdLst>
            <p14:sldId id="2147479214"/>
            <p14:sldId id="2147479217"/>
            <p14:sldId id="2147479202"/>
            <p14:sldId id="2147479206"/>
            <p14:sldId id="2147479203"/>
            <p14:sldId id="2076137294"/>
            <p14:sldId id="2147479207"/>
          </p14:sldIdLst>
        </p14:section>
        <p14:section name="Untitled Section" id="{C21B10CE-41A8-4139-96DD-7426EA8C9E95}">
          <p14:sldIdLst>
            <p14:sldId id="258"/>
          </p14:sldIdLst>
        </p14:section>
        <p14:section name="Untitled Section" id="{A844A133-FBE7-4991-92D3-8A8B4937D95C}">
          <p14:sldIdLst>
            <p14:sldId id="2147479159"/>
            <p14:sldId id="2147479176"/>
            <p14:sldId id="2076137355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8EED"/>
    <a:srgbClr val="00188F"/>
    <a:srgbClr val="FB49F3"/>
    <a:srgbClr val="ED35D1"/>
    <a:srgbClr val="502BD3"/>
    <a:srgbClr val="8661C5"/>
    <a:srgbClr val="A073F8"/>
    <a:srgbClr val="D431BC"/>
    <a:srgbClr val="9169E2"/>
    <a:srgbClr val="8F2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33" autoAdjust="0"/>
    <p:restoredTop sz="97251"/>
  </p:normalViewPr>
  <p:slideViewPr>
    <p:cSldViewPr snapToGrid="0">
      <p:cViewPr varScale="1">
        <p:scale>
          <a:sx n="106" d="100"/>
          <a:sy n="106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2881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4.fntdata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2.fntdata"/><Relationship Id="rId87" Type="http://schemas.microsoft.com/office/2016/11/relationships/changesInfo" Target="changesInfos/changesInfo1.xml"/><Relationship Id="rId61" Type="http://schemas.openxmlformats.org/officeDocument/2006/relationships/slide" Target="slides/slide59.xml"/><Relationship Id="rId82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B6BBC8D8-7775-4623-B8CC-F1F87D765717}"/>
    <pc:docChg chg="undo custSel addSld delSld modSld sldOrd modMainMaster addSection modSection">
      <pc:chgData name="Marco Parenzan" userId="a83bbb23f3e251dc" providerId="LiveId" clId="{B6BBC8D8-7775-4623-B8CC-F1F87D765717}" dt="2025-04-10T21:21:45.452" v="390" actId="1076"/>
      <pc:docMkLst>
        <pc:docMk/>
      </pc:docMkLst>
      <pc:sldChg chg="del">
        <pc:chgData name="Marco Parenzan" userId="a83bbb23f3e251dc" providerId="LiveId" clId="{B6BBC8D8-7775-4623-B8CC-F1F87D765717}" dt="2025-04-03T00:05:12.435" v="115" actId="47"/>
        <pc:sldMkLst>
          <pc:docMk/>
          <pc:sldMk cId="1108877457" sldId="260"/>
        </pc:sldMkLst>
      </pc:sldChg>
      <pc:sldChg chg="del">
        <pc:chgData name="Marco Parenzan" userId="a83bbb23f3e251dc" providerId="LiveId" clId="{B6BBC8D8-7775-4623-B8CC-F1F87D765717}" dt="2025-04-03T00:05:12.435" v="115" actId="47"/>
        <pc:sldMkLst>
          <pc:docMk/>
          <pc:sldMk cId="2668488753" sldId="261"/>
        </pc:sldMkLst>
      </pc:sldChg>
      <pc:sldChg chg="addSp delSp modSp add mod ord chgLayout">
        <pc:chgData name="Marco Parenzan" userId="a83bbb23f3e251dc" providerId="LiveId" clId="{B6BBC8D8-7775-4623-B8CC-F1F87D765717}" dt="2025-04-03T00:05:46.378" v="128"/>
        <pc:sldMkLst>
          <pc:docMk/>
          <pc:sldMk cId="2387457348" sldId="269"/>
        </pc:sldMkLst>
      </pc:sldChg>
      <pc:sldChg chg="modSp mod">
        <pc:chgData name="Marco Parenzan" userId="a83bbb23f3e251dc" providerId="LiveId" clId="{B6BBC8D8-7775-4623-B8CC-F1F87D765717}" dt="2025-04-08T21:51:52.342" v="241" actId="20577"/>
        <pc:sldMkLst>
          <pc:docMk/>
          <pc:sldMk cId="3127784773" sldId="280"/>
        </pc:sldMkLst>
        <pc:spChg chg="mod">
          <ac:chgData name="Marco Parenzan" userId="a83bbb23f3e251dc" providerId="LiveId" clId="{B6BBC8D8-7775-4623-B8CC-F1F87D765717}" dt="2025-04-02T23:57:14.447" v="36" actId="20577"/>
          <ac:spMkLst>
            <pc:docMk/>
            <pc:sldMk cId="3127784773" sldId="280"/>
            <ac:spMk id="2" creationId="{2BBC5279-2990-3421-1E16-3202EAD8691E}"/>
          </ac:spMkLst>
        </pc:spChg>
        <pc:spChg chg="mod">
          <ac:chgData name="Marco Parenzan" userId="a83bbb23f3e251dc" providerId="LiveId" clId="{B6BBC8D8-7775-4623-B8CC-F1F87D765717}" dt="2025-04-08T21:51:52.342" v="241" actId="20577"/>
          <ac:spMkLst>
            <pc:docMk/>
            <pc:sldMk cId="3127784773" sldId="280"/>
            <ac:spMk id="3" creationId="{A15964E6-E7D3-8296-BCB1-3E50CA18CCC5}"/>
          </ac:spMkLst>
        </pc:spChg>
      </pc:sldChg>
      <pc:sldChg chg="add">
        <pc:chgData name="Marco Parenzan" userId="a83bbb23f3e251dc" providerId="LiveId" clId="{B6BBC8D8-7775-4623-B8CC-F1F87D765717}" dt="2025-04-03T00:05:24.492" v="118"/>
        <pc:sldMkLst>
          <pc:docMk/>
          <pc:sldMk cId="397246192" sldId="326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2362246343" sldId="327"/>
        </pc:sldMkLst>
      </pc:sldChg>
      <pc:sldChg chg="addSp delSp modSp add mod chgLayout">
        <pc:chgData name="Marco Parenzan" userId="a83bbb23f3e251dc" providerId="LiveId" clId="{B6BBC8D8-7775-4623-B8CC-F1F87D765717}" dt="2025-04-08T21:56:10.471" v="248" actId="6264"/>
        <pc:sldMkLst>
          <pc:docMk/>
          <pc:sldMk cId="4194578401" sldId="328"/>
        </pc:sldMkLst>
        <pc:spChg chg="mod ord">
          <ac:chgData name="Marco Parenzan" userId="a83bbb23f3e251dc" providerId="LiveId" clId="{B6BBC8D8-7775-4623-B8CC-F1F87D765717}" dt="2025-04-08T21:56:10.471" v="248" actId="6264"/>
          <ac:spMkLst>
            <pc:docMk/>
            <pc:sldMk cId="4194578401" sldId="328"/>
            <ac:spMk id="2" creationId="{A97AD575-AF15-2524-5F18-85ACC17E49E2}"/>
          </ac:spMkLst>
        </pc:spChg>
        <pc:spChg chg="mod ord">
          <ac:chgData name="Marco Parenzan" userId="a83bbb23f3e251dc" providerId="LiveId" clId="{B6BBC8D8-7775-4623-B8CC-F1F87D765717}" dt="2025-04-08T21:56:10.471" v="248" actId="6264"/>
          <ac:spMkLst>
            <pc:docMk/>
            <pc:sldMk cId="4194578401" sldId="328"/>
            <ac:spMk id="3" creationId="{174B7295-3A75-FB38-96BD-65BD125FD397}"/>
          </ac:spMkLst>
        </pc:spChg>
      </pc:sldChg>
      <pc:sldChg chg="modSp add mod">
        <pc:chgData name="Marco Parenzan" userId="a83bbb23f3e251dc" providerId="LiveId" clId="{B6BBC8D8-7775-4623-B8CC-F1F87D765717}" dt="2025-04-03T00:04:01.486" v="106" actId="27636"/>
        <pc:sldMkLst>
          <pc:docMk/>
          <pc:sldMk cId="3434385784" sldId="329"/>
        </pc:sldMkLst>
        <pc:spChg chg="mod">
          <ac:chgData name="Marco Parenzan" userId="a83bbb23f3e251dc" providerId="LiveId" clId="{B6BBC8D8-7775-4623-B8CC-F1F87D765717}" dt="2025-04-03T00:04:01.486" v="106" actId="27636"/>
          <ac:spMkLst>
            <pc:docMk/>
            <pc:sldMk cId="3434385784" sldId="329"/>
            <ac:spMk id="3" creationId="{AED010A4-D6A1-0FDA-D635-BE405D194ED9}"/>
          </ac:spMkLst>
        </pc:spChg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2237931171" sldId="331"/>
        </pc:sldMkLst>
      </pc:sldChg>
      <pc:sldChg chg="modSp add mod">
        <pc:chgData name="Marco Parenzan" userId="a83bbb23f3e251dc" providerId="LiveId" clId="{B6BBC8D8-7775-4623-B8CC-F1F87D765717}" dt="2025-04-03T00:04:01.511" v="108" actId="27636"/>
        <pc:sldMkLst>
          <pc:docMk/>
          <pc:sldMk cId="2754408148" sldId="332"/>
        </pc:sldMkLst>
        <pc:spChg chg="mod">
          <ac:chgData name="Marco Parenzan" userId="a83bbb23f3e251dc" providerId="LiveId" clId="{B6BBC8D8-7775-4623-B8CC-F1F87D765717}" dt="2025-04-03T00:04:01.511" v="108" actId="27636"/>
          <ac:spMkLst>
            <pc:docMk/>
            <pc:sldMk cId="2754408148" sldId="332"/>
            <ac:spMk id="4" creationId="{8667C449-2A5D-8987-C492-65226502D230}"/>
          </ac:spMkLst>
        </pc:spChg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1815611937" sldId="333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1957503962" sldId="334"/>
        </pc:sldMkLst>
      </pc:sldChg>
      <pc:sldChg chg="modSp add mod">
        <pc:chgData name="Marco Parenzan" userId="a83bbb23f3e251dc" providerId="LiveId" clId="{B6BBC8D8-7775-4623-B8CC-F1F87D765717}" dt="2025-04-03T00:04:01.524" v="109" actId="27636"/>
        <pc:sldMkLst>
          <pc:docMk/>
          <pc:sldMk cId="3057691223" sldId="335"/>
        </pc:sldMkLst>
      </pc:sldChg>
      <pc:sldChg chg="modSp add mod">
        <pc:chgData name="Marco Parenzan" userId="a83bbb23f3e251dc" providerId="LiveId" clId="{B6BBC8D8-7775-4623-B8CC-F1F87D765717}" dt="2025-04-03T00:04:01.543" v="110" actId="27636"/>
        <pc:sldMkLst>
          <pc:docMk/>
          <pc:sldMk cId="65704520" sldId="336"/>
        </pc:sldMkLst>
        <pc:spChg chg="mod">
          <ac:chgData name="Marco Parenzan" userId="a83bbb23f3e251dc" providerId="LiveId" clId="{B6BBC8D8-7775-4623-B8CC-F1F87D765717}" dt="2025-04-03T00:04:01.543" v="110" actId="27636"/>
          <ac:spMkLst>
            <pc:docMk/>
            <pc:sldMk cId="65704520" sldId="336"/>
            <ac:spMk id="3" creationId="{08C20745-A17C-0696-4EDF-A950B1801722}"/>
          </ac:spMkLst>
        </pc:spChg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2999303204" sldId="337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2164757668" sldId="338"/>
        </pc:sldMkLst>
      </pc:sldChg>
      <pc:sldChg chg="modSp add mod">
        <pc:chgData name="Marco Parenzan" userId="a83bbb23f3e251dc" providerId="LiveId" clId="{B6BBC8D8-7775-4623-B8CC-F1F87D765717}" dt="2025-04-03T00:04:01.556" v="111" actId="27636"/>
        <pc:sldMkLst>
          <pc:docMk/>
          <pc:sldMk cId="3324451699" sldId="339"/>
        </pc:sldMkLst>
        <pc:spChg chg="mod">
          <ac:chgData name="Marco Parenzan" userId="a83bbb23f3e251dc" providerId="LiveId" clId="{B6BBC8D8-7775-4623-B8CC-F1F87D765717}" dt="2025-04-03T00:04:01.556" v="111" actId="27636"/>
          <ac:spMkLst>
            <pc:docMk/>
            <pc:sldMk cId="3324451699" sldId="339"/>
            <ac:spMk id="3" creationId="{F5971A8C-9973-C6BF-074C-F68420832F7C}"/>
          </ac:spMkLst>
        </pc:spChg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565420269" sldId="340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542634267" sldId="341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2206899832" sldId="342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3361854812" sldId="343"/>
        </pc:sldMkLst>
      </pc:sldChg>
      <pc:sldChg chg="modSp add mod">
        <pc:chgData name="Marco Parenzan" userId="a83bbb23f3e251dc" providerId="LiveId" clId="{B6BBC8D8-7775-4623-B8CC-F1F87D765717}" dt="2025-04-03T00:04:01.569" v="112" actId="27636"/>
        <pc:sldMkLst>
          <pc:docMk/>
          <pc:sldMk cId="1434231729" sldId="344"/>
        </pc:sldMkLst>
        <pc:spChg chg="mod">
          <ac:chgData name="Marco Parenzan" userId="a83bbb23f3e251dc" providerId="LiveId" clId="{B6BBC8D8-7775-4623-B8CC-F1F87D765717}" dt="2025-04-03T00:04:01.569" v="112" actId="27636"/>
          <ac:spMkLst>
            <pc:docMk/>
            <pc:sldMk cId="1434231729" sldId="344"/>
            <ac:spMk id="3" creationId="{969E08F4-A8DD-4A94-8D68-FC9E306FFE15}"/>
          </ac:spMkLst>
        </pc:spChg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3212887392" sldId="345"/>
        </pc:sldMkLst>
      </pc:sldChg>
      <pc:sldChg chg="modSp add mod">
        <pc:chgData name="Marco Parenzan" userId="a83bbb23f3e251dc" providerId="LiveId" clId="{B6BBC8D8-7775-4623-B8CC-F1F87D765717}" dt="2025-04-03T00:04:01.574" v="113" actId="27636"/>
        <pc:sldMkLst>
          <pc:docMk/>
          <pc:sldMk cId="3655788621" sldId="347"/>
        </pc:sldMkLst>
        <pc:spChg chg="mod">
          <ac:chgData name="Marco Parenzan" userId="a83bbb23f3e251dc" providerId="LiveId" clId="{B6BBC8D8-7775-4623-B8CC-F1F87D765717}" dt="2025-04-03T00:04:01.574" v="113" actId="27636"/>
          <ac:spMkLst>
            <pc:docMk/>
            <pc:sldMk cId="3655788621" sldId="347"/>
            <ac:spMk id="2" creationId="{8B35BE0E-0929-830F-D72E-34932C3F4522}"/>
          </ac:spMkLst>
        </pc:spChg>
      </pc:sldChg>
      <pc:sldChg chg="addSp delSp modSp add mod modClrScheme chgLayout">
        <pc:chgData name="Marco Parenzan" userId="a83bbb23f3e251dc" providerId="LiveId" clId="{B6BBC8D8-7775-4623-B8CC-F1F87D765717}" dt="2025-04-08T21:58:33.173" v="258" actId="27636"/>
        <pc:sldMkLst>
          <pc:docMk/>
          <pc:sldMk cId="4271007400" sldId="348"/>
        </pc:sldMkLst>
      </pc:sldChg>
      <pc:sldChg chg="modSp add mod modClrScheme chgLayout">
        <pc:chgData name="Marco Parenzan" userId="a83bbb23f3e251dc" providerId="LiveId" clId="{B6BBC8D8-7775-4623-B8CC-F1F87D765717}" dt="2025-04-08T21:58:33.102" v="256" actId="700"/>
        <pc:sldMkLst>
          <pc:docMk/>
          <pc:sldMk cId="826701669" sldId="349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1954551300" sldId="350"/>
        </pc:sldMkLst>
      </pc:sldChg>
      <pc:sldChg chg="modSp add mod modClrScheme chgLayout">
        <pc:chgData name="Marco Parenzan" userId="a83bbb23f3e251dc" providerId="LiveId" clId="{B6BBC8D8-7775-4623-B8CC-F1F87D765717}" dt="2025-04-08T21:58:33.139" v="257" actId="27636"/>
        <pc:sldMkLst>
          <pc:docMk/>
          <pc:sldMk cId="3283373604" sldId="351"/>
        </pc:sldMkLst>
      </pc:sldChg>
      <pc:sldChg chg="modSp add mod">
        <pc:chgData name="Marco Parenzan" userId="a83bbb23f3e251dc" providerId="LiveId" clId="{B6BBC8D8-7775-4623-B8CC-F1F87D765717}" dt="2025-04-03T00:04:01.499" v="107" actId="27636"/>
        <pc:sldMkLst>
          <pc:docMk/>
          <pc:sldMk cId="515135538" sldId="352"/>
        </pc:sldMkLst>
      </pc:sldChg>
      <pc:sldChg chg="modSp add mod chgLayout">
        <pc:chgData name="Marco Parenzan" userId="a83bbb23f3e251dc" providerId="LiveId" clId="{B6BBC8D8-7775-4623-B8CC-F1F87D765717}" dt="2025-04-08T21:58:01.322" v="254" actId="700"/>
        <pc:sldMkLst>
          <pc:docMk/>
          <pc:sldMk cId="209294851" sldId="353"/>
        </pc:sldMkLst>
      </pc:sldChg>
      <pc:sldChg chg="modSp add mod modClrScheme chgLayout">
        <pc:chgData name="Marco Parenzan" userId="a83bbb23f3e251dc" providerId="LiveId" clId="{B6BBC8D8-7775-4623-B8CC-F1F87D765717}" dt="2025-04-03T00:00:20.866" v="56" actId="700"/>
        <pc:sldMkLst>
          <pc:docMk/>
          <pc:sldMk cId="1291278242" sldId="681"/>
        </pc:sldMkLst>
      </pc:sldChg>
      <pc:sldChg chg="modSp add mod modClrScheme chgLayout">
        <pc:chgData name="Marco Parenzan" userId="a83bbb23f3e251dc" providerId="LiveId" clId="{B6BBC8D8-7775-4623-B8CC-F1F87D765717}" dt="2025-04-03T00:00:20.866" v="56" actId="700"/>
        <pc:sldMkLst>
          <pc:docMk/>
          <pc:sldMk cId="3546775416" sldId="687"/>
        </pc:sldMkLst>
      </pc:sldChg>
      <pc:sldChg chg="modSp add del mod modClrScheme chgLayout">
        <pc:chgData name="Marco Parenzan" userId="a83bbb23f3e251dc" providerId="LiveId" clId="{B6BBC8D8-7775-4623-B8CC-F1F87D765717}" dt="2025-04-03T00:00:50.868" v="58" actId="47"/>
        <pc:sldMkLst>
          <pc:docMk/>
          <pc:sldMk cId="1459475209" sldId="707"/>
        </pc:sldMkLst>
      </pc:sldChg>
      <pc:sldChg chg="modSp add mod">
        <pc:chgData name="Marco Parenzan" userId="a83bbb23f3e251dc" providerId="LiveId" clId="{B6BBC8D8-7775-4623-B8CC-F1F87D765717}" dt="2025-04-03T22:51:37.478" v="197" actId="1076"/>
        <pc:sldMkLst>
          <pc:docMk/>
          <pc:sldMk cId="3922931628" sldId="2076137086"/>
        </pc:sldMkLst>
        <pc:spChg chg="mod">
          <ac:chgData name="Marco Parenzan" userId="a83bbb23f3e251dc" providerId="LiveId" clId="{B6BBC8D8-7775-4623-B8CC-F1F87D765717}" dt="2025-04-03T22:46:26.936" v="176" actId="20577"/>
          <ac:spMkLst>
            <pc:docMk/>
            <pc:sldMk cId="3922931628" sldId="2076137086"/>
            <ac:spMk id="2" creationId="{8EC5F8E1-831A-4674-A2C1-2BC70A7D8190}"/>
          </ac:spMkLst>
        </pc:spChg>
        <pc:spChg chg="mod">
          <ac:chgData name="Marco Parenzan" userId="a83bbb23f3e251dc" providerId="LiveId" clId="{B6BBC8D8-7775-4623-B8CC-F1F87D765717}" dt="2025-04-03T22:46:36.025" v="183" actId="20577"/>
          <ac:spMkLst>
            <pc:docMk/>
            <pc:sldMk cId="3922931628" sldId="2076137086"/>
            <ac:spMk id="5" creationId="{9934564A-0CC5-4ECC-B2C7-4634E1AE3D9F}"/>
          </ac:spMkLst>
        </pc:spChg>
        <pc:spChg chg="mod">
          <ac:chgData name="Marco Parenzan" userId="a83bbb23f3e251dc" providerId="LiveId" clId="{B6BBC8D8-7775-4623-B8CC-F1F87D765717}" dt="2025-04-03T22:51:37.478" v="197" actId="1076"/>
          <ac:spMkLst>
            <pc:docMk/>
            <pc:sldMk cId="3922931628" sldId="2076137086"/>
            <ac:spMk id="7" creationId="{3A1115D1-B31A-4DE9-976D-7EF53BF204AF}"/>
          </ac:spMkLst>
        </pc:spChg>
        <pc:graphicFrameChg chg="mod modGraphic">
          <ac:chgData name="Marco Parenzan" userId="a83bbb23f3e251dc" providerId="LiveId" clId="{B6BBC8D8-7775-4623-B8CC-F1F87D765717}" dt="2025-04-03T22:48:58.386" v="194" actId="404"/>
          <ac:graphicFrameMkLst>
            <pc:docMk/>
            <pc:sldMk cId="3922931628" sldId="2076137086"/>
            <ac:graphicFrameMk id="4" creationId="{7C79D31A-9E89-4114-A148-EFB3FB4E27D8}"/>
          </ac:graphicFrameMkLst>
        </pc:graphicFrameChg>
      </pc:sldChg>
      <pc:sldChg chg="modSp add mod">
        <pc:chgData name="Marco Parenzan" userId="a83bbb23f3e251dc" providerId="LiveId" clId="{B6BBC8D8-7775-4623-B8CC-F1F87D765717}" dt="2025-04-03T22:51:25.751" v="196" actId="1076"/>
        <pc:sldMkLst>
          <pc:docMk/>
          <pc:sldMk cId="2893300787" sldId="2076137107"/>
        </pc:sldMkLst>
      </pc:sldChg>
      <pc:sldChg chg="add">
        <pc:chgData name="Marco Parenzan" userId="a83bbb23f3e251dc" providerId="LiveId" clId="{B6BBC8D8-7775-4623-B8CC-F1F87D765717}" dt="2025-04-10T19:04:26.974" v="317"/>
        <pc:sldMkLst>
          <pc:docMk/>
          <pc:sldMk cId="2541163717" sldId="2076137290"/>
        </pc:sldMkLst>
      </pc:sldChg>
      <pc:sldChg chg="add">
        <pc:chgData name="Marco Parenzan" userId="a83bbb23f3e251dc" providerId="LiveId" clId="{B6BBC8D8-7775-4623-B8CC-F1F87D765717}" dt="2025-04-10T19:04:21.439" v="316"/>
        <pc:sldMkLst>
          <pc:docMk/>
          <pc:sldMk cId="1481190934" sldId="2076137294"/>
        </pc:sldMkLst>
      </pc:sldChg>
      <pc:sldChg chg="modSp add mod">
        <pc:chgData name="Marco Parenzan" userId="a83bbb23f3e251dc" providerId="LiveId" clId="{B6BBC8D8-7775-4623-B8CC-F1F87D765717}" dt="2025-04-03T00:06:30.356" v="162" actId="20577"/>
        <pc:sldMkLst>
          <pc:docMk/>
          <pc:sldMk cId="1532915520" sldId="2076137355"/>
        </pc:sldMkLst>
        <pc:spChg chg="mod">
          <ac:chgData name="Marco Parenzan" userId="a83bbb23f3e251dc" providerId="LiveId" clId="{B6BBC8D8-7775-4623-B8CC-F1F87D765717}" dt="2025-04-03T00:06:30.356" v="162" actId="20577"/>
          <ac:spMkLst>
            <pc:docMk/>
            <pc:sldMk cId="1532915520" sldId="2076137355"/>
            <ac:spMk id="3" creationId="{71E60F5B-27E6-C446-4870-103C7979D921}"/>
          </ac:spMkLst>
        </pc:spChg>
      </pc:sldChg>
      <pc:sldChg chg="modSp add mod modClrScheme chgLayout">
        <pc:chgData name="Marco Parenzan" userId="a83bbb23f3e251dc" providerId="LiveId" clId="{B6BBC8D8-7775-4623-B8CC-F1F87D765717}" dt="2025-04-03T00:00:20.866" v="56" actId="700"/>
        <pc:sldMkLst>
          <pc:docMk/>
          <pc:sldMk cId="4217545835" sldId="2147309237"/>
        </pc:sldMkLst>
      </pc:sldChg>
      <pc:sldChg chg="add">
        <pc:chgData name="Marco Parenzan" userId="a83bbb23f3e251dc" providerId="LiveId" clId="{B6BBC8D8-7775-4623-B8CC-F1F87D765717}" dt="2025-04-02T23:59:32.598" v="37"/>
        <pc:sldMkLst>
          <pc:docMk/>
          <pc:sldMk cId="1941441867" sldId="2147309265"/>
        </pc:sldMkLst>
      </pc:sldChg>
      <pc:sldChg chg="modSp add del mod">
        <pc:chgData name="Marco Parenzan" userId="a83bbb23f3e251dc" providerId="LiveId" clId="{B6BBC8D8-7775-4623-B8CC-F1F87D765717}" dt="2025-04-03T00:00:50.868" v="58" actId="47"/>
        <pc:sldMkLst>
          <pc:docMk/>
          <pc:sldMk cId="2277735624" sldId="2147309271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2165679860" sldId="2147471158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2230412416" sldId="2147478704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1860836083" sldId="2147478713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3226764251" sldId="2147478723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2470442661" sldId="2147478724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3321580060" sldId="2147479116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2085995123" sldId="2147479123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3331186409" sldId="2147479134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3325142747" sldId="2147479135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602186418" sldId="2147479136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1574297828" sldId="2147479138"/>
        </pc:sldMkLst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3453166227" sldId="2147479140"/>
        </pc:sldMkLst>
      </pc:sldChg>
      <pc:sldChg chg="delSp modSp add mod modClrScheme chgLayout">
        <pc:chgData name="Marco Parenzan" userId="a83bbb23f3e251dc" providerId="LiveId" clId="{B6BBC8D8-7775-4623-B8CC-F1F87D765717}" dt="2025-04-03T00:00:08.875" v="55" actId="27636"/>
        <pc:sldMkLst>
          <pc:docMk/>
          <pc:sldMk cId="3238288617" sldId="2147479141"/>
        </pc:sldMkLst>
        <pc:spChg chg="mod ord">
          <ac:chgData name="Marco Parenzan" userId="a83bbb23f3e251dc" providerId="LiveId" clId="{B6BBC8D8-7775-4623-B8CC-F1F87D765717}" dt="2025-04-03T00:00:08.875" v="55" actId="27636"/>
          <ac:spMkLst>
            <pc:docMk/>
            <pc:sldMk cId="3238288617" sldId="2147479141"/>
            <ac:spMk id="2" creationId="{D622007D-7E77-02FC-2BF0-726275C78A2E}"/>
          </ac:spMkLst>
        </pc:spChg>
      </pc:sldChg>
      <pc:sldChg chg="add">
        <pc:chgData name="Marco Parenzan" userId="a83bbb23f3e251dc" providerId="LiveId" clId="{B6BBC8D8-7775-4623-B8CC-F1F87D765717}" dt="2025-04-03T00:03:19.906" v="87"/>
        <pc:sldMkLst>
          <pc:docMk/>
          <pc:sldMk cId="2100896408" sldId="2147479144"/>
        </pc:sldMkLst>
      </pc:sldChg>
      <pc:sldChg chg="modSp add mod modClrScheme chgLayout">
        <pc:chgData name="Marco Parenzan" userId="a83bbb23f3e251dc" providerId="LiveId" clId="{B6BBC8D8-7775-4623-B8CC-F1F87D765717}" dt="2025-04-03T00:01:00.369" v="59" actId="700"/>
        <pc:sldMkLst>
          <pc:docMk/>
          <pc:sldMk cId="904869332" sldId="2147479151"/>
        </pc:sldMkLst>
        <pc:spChg chg="mod ord">
          <ac:chgData name="Marco Parenzan" userId="a83bbb23f3e251dc" providerId="LiveId" clId="{B6BBC8D8-7775-4623-B8CC-F1F87D765717}" dt="2025-04-03T00:01:00.369" v="59" actId="700"/>
          <ac:spMkLst>
            <pc:docMk/>
            <pc:sldMk cId="904869332" sldId="2147479151"/>
            <ac:spMk id="3" creationId="{4153842D-D7A1-47C9-E76F-735638EE974C}"/>
          </ac:spMkLst>
        </pc:spChg>
      </pc:sldChg>
      <pc:sldChg chg="modSp add mod modClrScheme chgLayout">
        <pc:chgData name="Marco Parenzan" userId="a83bbb23f3e251dc" providerId="LiveId" clId="{B6BBC8D8-7775-4623-B8CC-F1F87D765717}" dt="2025-04-03T00:00:20.866" v="56" actId="700"/>
        <pc:sldMkLst>
          <pc:docMk/>
          <pc:sldMk cId="2360458781" sldId="2147479158"/>
        </pc:sldMkLst>
      </pc:sldChg>
      <pc:sldChg chg="add">
        <pc:chgData name="Marco Parenzan" userId="a83bbb23f3e251dc" providerId="LiveId" clId="{B6BBC8D8-7775-4623-B8CC-F1F87D765717}" dt="2025-04-03T00:05:24.492" v="118"/>
        <pc:sldMkLst>
          <pc:docMk/>
          <pc:sldMk cId="2948159670" sldId="2147479159"/>
        </pc:sldMkLst>
      </pc:sldChg>
      <pc:sldChg chg="addSp delSp modSp add mod modClrScheme chgLayout">
        <pc:chgData name="Marco Parenzan" userId="a83bbb23f3e251dc" providerId="LiveId" clId="{B6BBC8D8-7775-4623-B8CC-F1F87D765717}" dt="2025-04-02T23:59:43.634" v="51" actId="700"/>
        <pc:sldMkLst>
          <pc:docMk/>
          <pc:sldMk cId="820619211" sldId="2147479160"/>
        </pc:sldMkLst>
        <pc:spChg chg="mod ord">
          <ac:chgData name="Marco Parenzan" userId="a83bbb23f3e251dc" providerId="LiveId" clId="{B6BBC8D8-7775-4623-B8CC-F1F87D765717}" dt="2025-04-02T23:59:43.634" v="51" actId="700"/>
          <ac:spMkLst>
            <pc:docMk/>
            <pc:sldMk cId="820619211" sldId="2147479160"/>
            <ac:spMk id="4" creationId="{2AEAFFAB-497A-B8AE-B7A1-E495F4E64D9E}"/>
          </ac:spMkLst>
        </pc:spChg>
      </pc:sldChg>
      <pc:sldChg chg="addSp delSp modSp add mod modClrScheme chgLayout">
        <pc:chgData name="Marco Parenzan" userId="a83bbb23f3e251dc" providerId="LiveId" clId="{B6BBC8D8-7775-4623-B8CC-F1F87D765717}" dt="2025-04-08T21:54:34.975" v="247" actId="6264"/>
        <pc:sldMkLst>
          <pc:docMk/>
          <pc:sldMk cId="61034242" sldId="2147479161"/>
        </pc:sldMkLst>
      </pc:sldChg>
      <pc:sldChg chg="modSp add mod modClrScheme chgLayout">
        <pc:chgData name="Marco Parenzan" userId="a83bbb23f3e251dc" providerId="LiveId" clId="{B6BBC8D8-7775-4623-B8CC-F1F87D765717}" dt="2025-04-02T23:59:58.342" v="53" actId="700"/>
        <pc:sldMkLst>
          <pc:docMk/>
          <pc:sldMk cId="364047586" sldId="2147479162"/>
        </pc:sldMkLst>
        <pc:spChg chg="mod ord">
          <ac:chgData name="Marco Parenzan" userId="a83bbb23f3e251dc" providerId="LiveId" clId="{B6BBC8D8-7775-4623-B8CC-F1F87D765717}" dt="2025-04-02T23:59:58.342" v="53" actId="700"/>
          <ac:spMkLst>
            <pc:docMk/>
            <pc:sldMk cId="364047586" sldId="2147479162"/>
            <ac:spMk id="2" creationId="{71830820-FA0E-F940-0867-7B5937EFDA17}"/>
          </ac:spMkLst>
        </pc:spChg>
        <pc:spChg chg="mod ord">
          <ac:chgData name="Marco Parenzan" userId="a83bbb23f3e251dc" providerId="LiveId" clId="{B6BBC8D8-7775-4623-B8CC-F1F87D765717}" dt="2025-04-02T23:59:58.342" v="53" actId="700"/>
          <ac:spMkLst>
            <pc:docMk/>
            <pc:sldMk cId="364047586" sldId="2147479162"/>
            <ac:spMk id="3" creationId="{323924E5-9EDA-7B38-2842-A761B36AFE0F}"/>
          </ac:spMkLst>
        </pc:spChg>
      </pc:sldChg>
      <pc:sldChg chg="modSp add mod modClrScheme chgLayout">
        <pc:chgData name="Marco Parenzan" userId="a83bbb23f3e251dc" providerId="LiveId" clId="{B6BBC8D8-7775-4623-B8CC-F1F87D765717}" dt="2025-04-03T00:01:12.956" v="61" actId="700"/>
        <pc:sldMkLst>
          <pc:docMk/>
          <pc:sldMk cId="2366589754" sldId="2147479163"/>
        </pc:sldMkLst>
        <pc:spChg chg="mod ord">
          <ac:chgData name="Marco Parenzan" userId="a83bbb23f3e251dc" providerId="LiveId" clId="{B6BBC8D8-7775-4623-B8CC-F1F87D765717}" dt="2025-04-03T00:01:12.956" v="61" actId="700"/>
          <ac:spMkLst>
            <pc:docMk/>
            <pc:sldMk cId="2366589754" sldId="2147479163"/>
            <ac:spMk id="2" creationId="{2ED585D8-E870-9A68-39E1-4C1AEE7FF9B9}"/>
          </ac:spMkLst>
        </pc:spChg>
        <pc:spChg chg="mod ord">
          <ac:chgData name="Marco Parenzan" userId="a83bbb23f3e251dc" providerId="LiveId" clId="{B6BBC8D8-7775-4623-B8CC-F1F87D765717}" dt="2025-04-03T00:01:12.956" v="61" actId="700"/>
          <ac:spMkLst>
            <pc:docMk/>
            <pc:sldMk cId="2366589754" sldId="2147479163"/>
            <ac:spMk id="3" creationId="{FF1A6275-D707-93A0-A81A-9A52A4E7BBC7}"/>
          </ac:spMkLst>
        </pc:spChg>
      </pc:sldChg>
      <pc:sldChg chg="modSp add mod modClrScheme chgLayout">
        <pc:chgData name="Marco Parenzan" userId="a83bbb23f3e251dc" providerId="LiveId" clId="{B6BBC8D8-7775-4623-B8CC-F1F87D765717}" dt="2025-04-03T00:01:12.956" v="61" actId="700"/>
        <pc:sldMkLst>
          <pc:docMk/>
          <pc:sldMk cId="1297172331" sldId="2147479164"/>
        </pc:sldMkLst>
      </pc:sldChg>
      <pc:sldChg chg="modSp add mod modClrScheme chgLayout">
        <pc:chgData name="Marco Parenzan" userId="a83bbb23f3e251dc" providerId="LiveId" clId="{B6BBC8D8-7775-4623-B8CC-F1F87D765717}" dt="2025-04-03T00:01:12.956" v="61" actId="700"/>
        <pc:sldMkLst>
          <pc:docMk/>
          <pc:sldMk cId="622487767" sldId="2147479165"/>
        </pc:sldMkLst>
      </pc:sldChg>
      <pc:sldChg chg="modSp add mod modClrScheme chgLayout">
        <pc:chgData name="Marco Parenzan" userId="a83bbb23f3e251dc" providerId="LiveId" clId="{B6BBC8D8-7775-4623-B8CC-F1F87D765717}" dt="2025-04-03T00:04:01.371" v="90" actId="27636"/>
        <pc:sldMkLst>
          <pc:docMk/>
          <pc:sldMk cId="1440488721" sldId="2147479166"/>
        </pc:sldMkLst>
      </pc:sldChg>
      <pc:sldChg chg="modSp add mod modClrScheme chgLayout">
        <pc:chgData name="Marco Parenzan" userId="a83bbb23f3e251dc" providerId="LiveId" clId="{B6BBC8D8-7775-4623-B8CC-F1F87D765717}" dt="2025-04-03T00:04:01.385" v="92" actId="27636"/>
        <pc:sldMkLst>
          <pc:docMk/>
          <pc:sldMk cId="553029399" sldId="2147479167"/>
        </pc:sldMkLst>
        <pc:spChg chg="mod ord">
          <ac:chgData name="Marco Parenzan" userId="a83bbb23f3e251dc" providerId="LiveId" clId="{B6BBC8D8-7775-4623-B8CC-F1F87D765717}" dt="2025-04-03T00:04:01.385" v="92" actId="27636"/>
          <ac:spMkLst>
            <pc:docMk/>
            <pc:sldMk cId="553029399" sldId="2147479167"/>
            <ac:spMk id="2" creationId="{B929599A-FDE2-CABA-60EA-034FA60D7F46}"/>
          </ac:spMkLst>
        </pc:spChg>
        <pc:spChg chg="mod ord">
          <ac:chgData name="Marco Parenzan" userId="a83bbb23f3e251dc" providerId="LiveId" clId="{B6BBC8D8-7775-4623-B8CC-F1F87D765717}" dt="2025-04-03T00:04:01.384" v="91" actId="27636"/>
          <ac:spMkLst>
            <pc:docMk/>
            <pc:sldMk cId="553029399" sldId="2147479167"/>
            <ac:spMk id="3" creationId="{A5B6EDAE-39AF-D115-8E7E-DFFBD11697FE}"/>
          </ac:spMkLst>
        </pc:spChg>
      </pc:sldChg>
      <pc:sldChg chg="modSp add mod modClrScheme chgLayout">
        <pc:chgData name="Marco Parenzan" userId="a83bbb23f3e251dc" providerId="LiveId" clId="{B6BBC8D8-7775-4623-B8CC-F1F87D765717}" dt="2025-04-03T00:04:01.394" v="94" actId="27636"/>
        <pc:sldMkLst>
          <pc:docMk/>
          <pc:sldMk cId="1375241309" sldId="2147479168"/>
        </pc:sldMkLst>
      </pc:sldChg>
      <pc:sldChg chg="modSp add mod modClrScheme chgLayout">
        <pc:chgData name="Marco Parenzan" userId="a83bbb23f3e251dc" providerId="LiveId" clId="{B6BBC8D8-7775-4623-B8CC-F1F87D765717}" dt="2025-04-03T00:01:13.007" v="62" actId="27636"/>
        <pc:sldMkLst>
          <pc:docMk/>
          <pc:sldMk cId="4198127034" sldId="2147479169"/>
        </pc:sldMkLst>
      </pc:sldChg>
      <pc:sldChg chg="modSp add mod modClrScheme chgLayout">
        <pc:chgData name="Marco Parenzan" userId="a83bbb23f3e251dc" providerId="LiveId" clId="{B6BBC8D8-7775-4623-B8CC-F1F87D765717}" dt="2025-04-03T00:04:01.403" v="95" actId="27636"/>
        <pc:sldMkLst>
          <pc:docMk/>
          <pc:sldMk cId="2592021356" sldId="2147479170"/>
        </pc:sldMkLst>
      </pc:sldChg>
      <pc:sldChg chg="modSp add mod modClrScheme chgLayout">
        <pc:chgData name="Marco Parenzan" userId="a83bbb23f3e251dc" providerId="LiveId" clId="{B6BBC8D8-7775-4623-B8CC-F1F87D765717}" dt="2025-04-03T00:04:01.408" v="96" actId="27636"/>
        <pc:sldMkLst>
          <pc:docMk/>
          <pc:sldMk cId="2545406561" sldId="2147479171"/>
        </pc:sldMkLst>
      </pc:sldChg>
      <pc:sldChg chg="modSp add mod modClrScheme chgLayout">
        <pc:chgData name="Marco Parenzan" userId="a83bbb23f3e251dc" providerId="LiveId" clId="{B6BBC8D8-7775-4623-B8CC-F1F87D765717}" dt="2025-04-03T00:01:13.016" v="64" actId="27636"/>
        <pc:sldMkLst>
          <pc:docMk/>
          <pc:sldMk cId="1734267652" sldId="2147479172"/>
        </pc:sldMkLst>
      </pc:sldChg>
      <pc:sldChg chg="modSp add mod modClrScheme chgLayout">
        <pc:chgData name="Marco Parenzan" userId="a83bbb23f3e251dc" providerId="LiveId" clId="{B6BBC8D8-7775-4623-B8CC-F1F87D765717}" dt="2025-04-03T00:04:01.421" v="98" actId="27636"/>
        <pc:sldMkLst>
          <pc:docMk/>
          <pc:sldMk cId="1039526502" sldId="2147479173"/>
        </pc:sldMkLst>
        <pc:spChg chg="mod ord">
          <ac:chgData name="Marco Parenzan" userId="a83bbb23f3e251dc" providerId="LiveId" clId="{B6BBC8D8-7775-4623-B8CC-F1F87D765717}" dt="2025-04-03T00:04:01.414" v="97" actId="27636"/>
          <ac:spMkLst>
            <pc:docMk/>
            <pc:sldMk cId="1039526502" sldId="2147479173"/>
            <ac:spMk id="2" creationId="{C58998C6-4D57-66FB-39B1-D996DA55444A}"/>
          </ac:spMkLst>
        </pc:spChg>
        <pc:spChg chg="mod ord">
          <ac:chgData name="Marco Parenzan" userId="a83bbb23f3e251dc" providerId="LiveId" clId="{B6BBC8D8-7775-4623-B8CC-F1F87D765717}" dt="2025-04-03T00:04:01.421" v="98" actId="27636"/>
          <ac:spMkLst>
            <pc:docMk/>
            <pc:sldMk cId="1039526502" sldId="2147479173"/>
            <ac:spMk id="3" creationId="{41F282E6-C89C-1201-8995-CFF375BC1254}"/>
          </ac:spMkLst>
        </pc:spChg>
      </pc:sldChg>
      <pc:sldChg chg="modSp add mod modClrScheme chgLayout">
        <pc:chgData name="Marco Parenzan" userId="a83bbb23f3e251dc" providerId="LiveId" clId="{B6BBC8D8-7775-4623-B8CC-F1F87D765717}" dt="2025-04-03T00:04:01.427" v="99" actId="27636"/>
        <pc:sldMkLst>
          <pc:docMk/>
          <pc:sldMk cId="1598328499" sldId="2147479174"/>
        </pc:sldMkLst>
        <pc:spChg chg="mod ord">
          <ac:chgData name="Marco Parenzan" userId="a83bbb23f3e251dc" providerId="LiveId" clId="{B6BBC8D8-7775-4623-B8CC-F1F87D765717}" dt="2025-04-03T00:01:13.030" v="66" actId="27636"/>
          <ac:spMkLst>
            <pc:docMk/>
            <pc:sldMk cId="1598328499" sldId="2147479174"/>
            <ac:spMk id="2" creationId="{7B7D3629-C3CF-FC61-725A-B733C99FA851}"/>
          </ac:spMkLst>
        </pc:spChg>
        <pc:spChg chg="mod ord">
          <ac:chgData name="Marco Parenzan" userId="a83bbb23f3e251dc" providerId="LiveId" clId="{B6BBC8D8-7775-4623-B8CC-F1F87D765717}" dt="2025-04-03T00:04:01.427" v="99" actId="27636"/>
          <ac:spMkLst>
            <pc:docMk/>
            <pc:sldMk cId="1598328499" sldId="2147479174"/>
            <ac:spMk id="3" creationId="{17922102-B2EC-EA32-19CA-58C470F54307}"/>
          </ac:spMkLst>
        </pc:spChg>
      </pc:sldChg>
      <pc:sldChg chg="modSp add mod modClrScheme chgLayout">
        <pc:chgData name="Marco Parenzan" userId="a83bbb23f3e251dc" providerId="LiveId" clId="{B6BBC8D8-7775-4623-B8CC-F1F87D765717}" dt="2025-04-03T00:04:01.432" v="100" actId="27636"/>
        <pc:sldMkLst>
          <pc:docMk/>
          <pc:sldMk cId="4164836241" sldId="2147479175"/>
        </pc:sldMkLst>
        <pc:spChg chg="mod ord">
          <ac:chgData name="Marco Parenzan" userId="a83bbb23f3e251dc" providerId="LiveId" clId="{B6BBC8D8-7775-4623-B8CC-F1F87D765717}" dt="2025-04-03T00:04:01.432" v="100" actId="27636"/>
          <ac:spMkLst>
            <pc:docMk/>
            <pc:sldMk cId="4164836241" sldId="2147479175"/>
            <ac:spMk id="2" creationId="{4BDE9A46-69CE-F0BE-0045-29CBE7023794}"/>
          </ac:spMkLst>
        </pc:spChg>
        <pc:spChg chg="mod ord">
          <ac:chgData name="Marco Parenzan" userId="a83bbb23f3e251dc" providerId="LiveId" clId="{B6BBC8D8-7775-4623-B8CC-F1F87D765717}" dt="2025-04-03T00:01:13.035" v="67" actId="27636"/>
          <ac:spMkLst>
            <pc:docMk/>
            <pc:sldMk cId="4164836241" sldId="2147479175"/>
            <ac:spMk id="3" creationId="{B9E8C77E-06C1-6C32-E55A-43E9B106EB43}"/>
          </ac:spMkLst>
        </pc:spChg>
      </pc:sldChg>
      <pc:sldChg chg="modSp add mod">
        <pc:chgData name="Marco Parenzan" userId="a83bbb23f3e251dc" providerId="LiveId" clId="{B6BBC8D8-7775-4623-B8CC-F1F87D765717}" dt="2025-04-03T00:05:31.898" v="120" actId="27636"/>
        <pc:sldMkLst>
          <pc:docMk/>
          <pc:sldMk cId="1924257024" sldId="2147479176"/>
        </pc:sldMkLst>
        <pc:spChg chg="mod">
          <ac:chgData name="Marco Parenzan" userId="a83bbb23f3e251dc" providerId="LiveId" clId="{B6BBC8D8-7775-4623-B8CC-F1F87D765717}" dt="2025-04-03T00:05:31.898" v="120" actId="27636"/>
          <ac:spMkLst>
            <pc:docMk/>
            <pc:sldMk cId="1924257024" sldId="2147479176"/>
            <ac:spMk id="3" creationId="{E05D4154-8493-EB33-CE82-30195CE6C9F1}"/>
          </ac:spMkLst>
        </pc:spChg>
      </pc:sldChg>
      <pc:sldChg chg="addSp delSp modSp add mod chgLayout">
        <pc:chgData name="Marco Parenzan" userId="a83bbb23f3e251dc" providerId="LiveId" clId="{B6BBC8D8-7775-4623-B8CC-F1F87D765717}" dt="2025-04-08T21:54:05.133" v="246" actId="27636"/>
        <pc:sldMkLst>
          <pc:docMk/>
          <pc:sldMk cId="358310099" sldId="2147479177"/>
        </pc:sldMkLst>
        <pc:spChg chg="mod ord">
          <ac:chgData name="Marco Parenzan" userId="a83bbb23f3e251dc" providerId="LiveId" clId="{B6BBC8D8-7775-4623-B8CC-F1F87D765717}" dt="2025-04-08T21:54:05.133" v="246" actId="27636"/>
          <ac:spMkLst>
            <pc:docMk/>
            <pc:sldMk cId="358310099" sldId="2147479177"/>
            <ac:spMk id="4" creationId="{05FA1CF0-F2F9-FF90-680F-B5A49AC3DDC6}"/>
          </ac:spMkLst>
        </pc:spChg>
      </pc:sldChg>
      <pc:sldChg chg="addSp delSp modSp add mod modClrScheme chgLayout">
        <pc:chgData name="Marco Parenzan" userId="a83bbb23f3e251dc" providerId="LiveId" clId="{B6BBC8D8-7775-4623-B8CC-F1F87D765717}" dt="2025-04-03T00:04:01.349" v="89" actId="27636"/>
        <pc:sldMkLst>
          <pc:docMk/>
          <pc:sldMk cId="471957419" sldId="2147479178"/>
        </pc:sldMkLst>
      </pc:sldChg>
      <pc:sldChg chg="addSp delSp modSp add mod modClrScheme chgLayout">
        <pc:chgData name="Marco Parenzan" userId="a83bbb23f3e251dc" providerId="LiveId" clId="{B6BBC8D8-7775-4623-B8CC-F1F87D765717}" dt="2025-04-03T00:01:16.328" v="68" actId="700"/>
        <pc:sldMkLst>
          <pc:docMk/>
          <pc:sldMk cId="4258073557" sldId="2147479179"/>
        </pc:sldMkLst>
      </pc:sldChg>
      <pc:sldChg chg="modSp add mod modClrScheme chgLayout">
        <pc:chgData name="Marco Parenzan" userId="a83bbb23f3e251dc" providerId="LiveId" clId="{B6BBC8D8-7775-4623-B8CC-F1F87D765717}" dt="2025-04-03T00:04:01.444" v="102" actId="27636"/>
        <pc:sldMkLst>
          <pc:docMk/>
          <pc:sldMk cId="1103587158" sldId="2147479180"/>
        </pc:sldMkLst>
        <pc:spChg chg="mod ord">
          <ac:chgData name="Marco Parenzan" userId="a83bbb23f3e251dc" providerId="LiveId" clId="{B6BBC8D8-7775-4623-B8CC-F1F87D765717}" dt="2025-04-03T00:04:01.444" v="102" actId="27636"/>
          <ac:spMkLst>
            <pc:docMk/>
            <pc:sldMk cId="1103587158" sldId="2147479180"/>
            <ac:spMk id="2" creationId="{1C26AF94-007F-916D-ABE3-6FC8E42AEFFA}"/>
          </ac:spMkLst>
        </pc:spChg>
        <pc:spChg chg="mod ord">
          <ac:chgData name="Marco Parenzan" userId="a83bbb23f3e251dc" providerId="LiveId" clId="{B6BBC8D8-7775-4623-B8CC-F1F87D765717}" dt="2025-04-03T00:04:01.443" v="101" actId="27636"/>
          <ac:spMkLst>
            <pc:docMk/>
            <pc:sldMk cId="1103587158" sldId="2147479180"/>
            <ac:spMk id="3" creationId="{AA3ADD19-2515-BAE5-E512-C78E933DFEEA}"/>
          </ac:spMkLst>
        </pc:spChg>
      </pc:sldChg>
      <pc:sldChg chg="modSp add mod modClrScheme chgLayout">
        <pc:chgData name="Marco Parenzan" userId="a83bbb23f3e251dc" providerId="LiveId" clId="{B6BBC8D8-7775-4623-B8CC-F1F87D765717}" dt="2025-04-03T00:04:01.453" v="103" actId="27636"/>
        <pc:sldMkLst>
          <pc:docMk/>
          <pc:sldMk cId="2700749148" sldId="2147479181"/>
        </pc:sldMkLst>
      </pc:sldChg>
      <pc:sldChg chg="modSp add mod modClrScheme chgLayout">
        <pc:chgData name="Marco Parenzan" userId="a83bbb23f3e251dc" providerId="LiveId" clId="{B6BBC8D8-7775-4623-B8CC-F1F87D765717}" dt="2025-04-03T00:01:25.104" v="69" actId="700"/>
        <pc:sldMkLst>
          <pc:docMk/>
          <pc:sldMk cId="390177521" sldId="2147479182"/>
        </pc:sldMkLst>
      </pc:sldChg>
      <pc:sldChg chg="modSp add mod modClrScheme chgLayout">
        <pc:chgData name="Marco Parenzan" userId="a83bbb23f3e251dc" providerId="LiveId" clId="{B6BBC8D8-7775-4623-B8CC-F1F87D765717}" dt="2025-04-03T00:01:25.104" v="69" actId="700"/>
        <pc:sldMkLst>
          <pc:docMk/>
          <pc:sldMk cId="1778114331" sldId="2147479183"/>
        </pc:sldMkLst>
      </pc:sldChg>
      <pc:sldChg chg="modSp add mod modClrScheme chgLayout">
        <pc:chgData name="Marco Parenzan" userId="a83bbb23f3e251dc" providerId="LiveId" clId="{B6BBC8D8-7775-4623-B8CC-F1F87D765717}" dt="2025-04-03T00:01:25.151" v="71" actId="27636"/>
        <pc:sldMkLst>
          <pc:docMk/>
          <pc:sldMk cId="4000772712" sldId="2147479184"/>
        </pc:sldMkLst>
      </pc:sldChg>
      <pc:sldChg chg="add del">
        <pc:chgData name="Marco Parenzan" userId="a83bbb23f3e251dc" providerId="LiveId" clId="{B6BBC8D8-7775-4623-B8CC-F1F87D765717}" dt="2025-04-03T00:01:31.109" v="72" actId="47"/>
        <pc:sldMkLst>
          <pc:docMk/>
          <pc:sldMk cId="1270049926" sldId="2147479185"/>
        </pc:sldMkLst>
      </pc:sldChg>
      <pc:sldChg chg="delSp modSp add mod modClrScheme chgLayout">
        <pc:chgData name="Marco Parenzan" userId="a83bbb23f3e251dc" providerId="LiveId" clId="{B6BBC8D8-7775-4623-B8CC-F1F87D765717}" dt="2025-04-03T00:04:01.462" v="104" actId="27636"/>
        <pc:sldMkLst>
          <pc:docMk/>
          <pc:sldMk cId="4183411468" sldId="2147479186"/>
        </pc:sldMkLst>
      </pc:sldChg>
      <pc:sldChg chg="modSp add mod modClrScheme chgLayout">
        <pc:chgData name="Marco Parenzan" userId="a83bbb23f3e251dc" providerId="LiveId" clId="{B6BBC8D8-7775-4623-B8CC-F1F87D765717}" dt="2025-04-03T00:01:39.622" v="75" actId="700"/>
        <pc:sldMkLst>
          <pc:docMk/>
          <pc:sldMk cId="1368370933" sldId="2147479187"/>
        </pc:sldMkLst>
      </pc:sldChg>
      <pc:sldChg chg="modSp add mod modClrScheme chgLayout">
        <pc:chgData name="Marco Parenzan" userId="a83bbb23f3e251dc" providerId="LiveId" clId="{B6BBC8D8-7775-4623-B8CC-F1F87D765717}" dt="2025-04-03T00:01:45.403" v="76" actId="700"/>
        <pc:sldMkLst>
          <pc:docMk/>
          <pc:sldMk cId="3830599500" sldId="2147479188"/>
        </pc:sldMkLst>
      </pc:sldChg>
      <pc:sldChg chg="delSp modSp add mod modClrScheme chgLayout">
        <pc:chgData name="Marco Parenzan" userId="a83bbb23f3e251dc" providerId="LiveId" clId="{B6BBC8D8-7775-4623-B8CC-F1F87D765717}" dt="2025-04-03T00:01:49.644" v="77" actId="700"/>
        <pc:sldMkLst>
          <pc:docMk/>
          <pc:sldMk cId="480673205" sldId="2147479189"/>
        </pc:sldMkLst>
      </pc:sldChg>
      <pc:sldChg chg="addSp delSp modSp add mod modClrScheme chgLayout">
        <pc:chgData name="Marco Parenzan" userId="a83bbb23f3e251dc" providerId="LiveId" clId="{B6BBC8D8-7775-4623-B8CC-F1F87D765717}" dt="2025-04-03T00:01:57.148" v="78" actId="700"/>
        <pc:sldMkLst>
          <pc:docMk/>
          <pc:sldMk cId="3786622727" sldId="2147479190"/>
        </pc:sldMkLst>
      </pc:sldChg>
      <pc:sldChg chg="addSp delSp modSp add mod modClrScheme chgLayout">
        <pc:chgData name="Marco Parenzan" userId="a83bbb23f3e251dc" providerId="LiveId" clId="{B6BBC8D8-7775-4623-B8CC-F1F87D765717}" dt="2025-04-03T00:01:57.148" v="78" actId="700"/>
        <pc:sldMkLst>
          <pc:docMk/>
          <pc:sldMk cId="3968263629" sldId="2147479191"/>
        </pc:sldMkLst>
      </pc:sldChg>
      <pc:sldChg chg="addSp delSp modSp new mod modClrScheme chgLayout">
        <pc:chgData name="Marco Parenzan" userId="a83bbb23f3e251dc" providerId="LiveId" clId="{B6BBC8D8-7775-4623-B8CC-F1F87D765717}" dt="2025-04-03T09:20:00.998" v="171" actId="1076"/>
        <pc:sldMkLst>
          <pc:docMk/>
          <pc:sldMk cId="1621377795" sldId="2147479192"/>
        </pc:sldMkLst>
      </pc:sldChg>
      <pc:sldChg chg="new">
        <pc:chgData name="Marco Parenzan" userId="a83bbb23f3e251dc" providerId="LiveId" clId="{B6BBC8D8-7775-4623-B8CC-F1F87D765717}" dt="2025-04-03T22:46:16.155" v="172" actId="680"/>
        <pc:sldMkLst>
          <pc:docMk/>
          <pc:sldMk cId="1687535762" sldId="2147479193"/>
        </pc:sldMkLst>
      </pc:sldChg>
      <pc:sldChg chg="modSp new mod">
        <pc:chgData name="Marco Parenzan" userId="a83bbb23f3e251dc" providerId="LiveId" clId="{B6BBC8D8-7775-4623-B8CC-F1F87D765717}" dt="2025-04-03T23:04:42.920" v="219"/>
        <pc:sldMkLst>
          <pc:docMk/>
          <pc:sldMk cId="531473928" sldId="2147479194"/>
        </pc:sldMkLst>
        <pc:spChg chg="mod">
          <ac:chgData name="Marco Parenzan" userId="a83bbb23f3e251dc" providerId="LiveId" clId="{B6BBC8D8-7775-4623-B8CC-F1F87D765717}" dt="2025-04-03T23:04:33.908" v="216" actId="20577"/>
          <ac:spMkLst>
            <pc:docMk/>
            <pc:sldMk cId="531473928" sldId="2147479194"/>
            <ac:spMk id="2" creationId="{56643018-E3EE-1D7C-6D25-5B6BF251043B}"/>
          </ac:spMkLst>
        </pc:spChg>
        <pc:spChg chg="mod">
          <ac:chgData name="Marco Parenzan" userId="a83bbb23f3e251dc" providerId="LiveId" clId="{B6BBC8D8-7775-4623-B8CC-F1F87D765717}" dt="2025-04-03T23:04:42.920" v="219"/>
          <ac:spMkLst>
            <pc:docMk/>
            <pc:sldMk cId="531473928" sldId="2147479194"/>
            <ac:spMk id="3" creationId="{6DFEA674-5883-C48D-7D41-31D8D6339972}"/>
          </ac:spMkLst>
        </pc:spChg>
      </pc:sldChg>
      <pc:sldChg chg="addSp delSp modSp new mod modClrScheme chgLayout">
        <pc:chgData name="Marco Parenzan" userId="a83bbb23f3e251dc" providerId="LiveId" clId="{B6BBC8D8-7775-4623-B8CC-F1F87D765717}" dt="2025-04-09T20:38:51.060" v="285" actId="1076"/>
        <pc:sldMkLst>
          <pc:docMk/>
          <pc:sldMk cId="3436799357" sldId="2147479195"/>
        </pc:sldMkLst>
      </pc:sldChg>
      <pc:sldChg chg="addSp modSp new">
        <pc:chgData name="Marco Parenzan" userId="a83bbb23f3e251dc" providerId="LiveId" clId="{B6BBC8D8-7775-4623-B8CC-F1F87D765717}" dt="2025-04-09T21:30:16.332" v="287" actId="931"/>
        <pc:sldMkLst>
          <pc:docMk/>
          <pc:sldMk cId="3627772183" sldId="2147479196"/>
        </pc:sldMkLst>
      </pc:sldChg>
      <pc:sldChg chg="addSp modSp new">
        <pc:chgData name="Marco Parenzan" userId="a83bbb23f3e251dc" providerId="LiveId" clId="{B6BBC8D8-7775-4623-B8CC-F1F87D765717}" dt="2025-04-09T21:30:30.351" v="289" actId="931"/>
        <pc:sldMkLst>
          <pc:docMk/>
          <pc:sldMk cId="1976480064" sldId="2147479197"/>
        </pc:sldMkLst>
      </pc:sldChg>
      <pc:sldChg chg="addSp modSp new">
        <pc:chgData name="Marco Parenzan" userId="a83bbb23f3e251dc" providerId="LiveId" clId="{B6BBC8D8-7775-4623-B8CC-F1F87D765717}" dt="2025-04-09T21:44:04.693" v="291" actId="931"/>
        <pc:sldMkLst>
          <pc:docMk/>
          <pc:sldMk cId="3583625867" sldId="2147479198"/>
        </pc:sldMkLst>
      </pc:sldChg>
      <pc:sldChg chg="addSp modSp new">
        <pc:chgData name="Marco Parenzan" userId="a83bbb23f3e251dc" providerId="LiveId" clId="{B6BBC8D8-7775-4623-B8CC-F1F87D765717}" dt="2025-04-09T21:45:40.513" v="293" actId="931"/>
        <pc:sldMkLst>
          <pc:docMk/>
          <pc:sldMk cId="622823552" sldId="2147479199"/>
        </pc:sldMkLst>
      </pc:sldChg>
      <pc:sldChg chg="addSp modSp new">
        <pc:chgData name="Marco Parenzan" userId="a83bbb23f3e251dc" providerId="LiveId" clId="{B6BBC8D8-7775-4623-B8CC-F1F87D765717}" dt="2025-04-09T21:46:17.477" v="295" actId="931"/>
        <pc:sldMkLst>
          <pc:docMk/>
          <pc:sldMk cId="1229060318" sldId="2147479200"/>
        </pc:sldMkLst>
      </pc:sldChg>
      <pc:sldChg chg="addSp modSp new mod">
        <pc:chgData name="Marco Parenzan" userId="a83bbb23f3e251dc" providerId="LiveId" clId="{B6BBC8D8-7775-4623-B8CC-F1F87D765717}" dt="2025-04-09T21:46:56.235" v="301" actId="1440"/>
        <pc:sldMkLst>
          <pc:docMk/>
          <pc:sldMk cId="1480074791" sldId="2147479201"/>
        </pc:sldMkLst>
      </pc:sldChg>
      <pc:sldChg chg="addSp modSp new">
        <pc:chgData name="Marco Parenzan" userId="a83bbb23f3e251dc" providerId="LiveId" clId="{B6BBC8D8-7775-4623-B8CC-F1F87D765717}" dt="2025-04-09T21:58:47.777" v="303" actId="931"/>
        <pc:sldMkLst>
          <pc:docMk/>
          <pc:sldMk cId="1680944949" sldId="2147479202"/>
        </pc:sldMkLst>
        <pc:picChg chg="add mod">
          <ac:chgData name="Marco Parenzan" userId="a83bbb23f3e251dc" providerId="LiveId" clId="{B6BBC8D8-7775-4623-B8CC-F1F87D765717}" dt="2025-04-09T21:58:47.777" v="303" actId="931"/>
          <ac:picMkLst>
            <pc:docMk/>
            <pc:sldMk cId="1680944949" sldId="2147479202"/>
            <ac:picMk id="4" creationId="{442ACFBB-CEA1-BABD-FDE0-0C0FAC9B9B91}"/>
          </ac:picMkLst>
        </pc:picChg>
      </pc:sldChg>
      <pc:sldChg chg="addSp delSp modSp new mod modClrScheme chgLayout">
        <pc:chgData name="Marco Parenzan" userId="a83bbb23f3e251dc" providerId="LiveId" clId="{B6BBC8D8-7775-4623-B8CC-F1F87D765717}" dt="2025-04-10T18:19:03.211" v="308" actId="931"/>
        <pc:sldMkLst>
          <pc:docMk/>
          <pc:sldMk cId="3713578565" sldId="2147479203"/>
        </pc:sldMkLst>
        <pc:spChg chg="add mod ord">
          <ac:chgData name="Marco Parenzan" userId="a83bbb23f3e251dc" providerId="LiveId" clId="{B6BBC8D8-7775-4623-B8CC-F1F87D765717}" dt="2025-04-10T18:18:35.961" v="305" actId="700"/>
          <ac:spMkLst>
            <pc:docMk/>
            <pc:sldMk cId="3713578565" sldId="2147479203"/>
            <ac:spMk id="4" creationId="{E1B966E4-4730-4549-653D-F94696ADD750}"/>
          </ac:spMkLst>
        </pc:spChg>
        <pc:picChg chg="add mod">
          <ac:chgData name="Marco Parenzan" userId="a83bbb23f3e251dc" providerId="LiveId" clId="{B6BBC8D8-7775-4623-B8CC-F1F87D765717}" dt="2025-04-10T18:19:03.211" v="308" actId="931"/>
          <ac:picMkLst>
            <pc:docMk/>
            <pc:sldMk cId="3713578565" sldId="2147479203"/>
            <ac:picMk id="8" creationId="{F713AF71-F331-869F-CCB7-CD037FB9FF67}"/>
          </ac:picMkLst>
        </pc:picChg>
      </pc:sldChg>
      <pc:sldChg chg="addSp modSp new">
        <pc:chgData name="Marco Parenzan" userId="a83bbb23f3e251dc" providerId="LiveId" clId="{B6BBC8D8-7775-4623-B8CC-F1F87D765717}" dt="2025-04-10T18:20:18.203" v="310" actId="931"/>
        <pc:sldMkLst>
          <pc:docMk/>
          <pc:sldMk cId="2493212510" sldId="2147479204"/>
        </pc:sldMkLst>
      </pc:sldChg>
      <pc:sldChg chg="addSp modSp new mod">
        <pc:chgData name="Marco Parenzan" userId="a83bbb23f3e251dc" providerId="LiveId" clId="{B6BBC8D8-7775-4623-B8CC-F1F87D765717}" dt="2025-04-10T19:03:36.021" v="315" actId="22"/>
        <pc:sldMkLst>
          <pc:docMk/>
          <pc:sldMk cId="2961640863" sldId="2147479205"/>
        </pc:sldMkLst>
        <pc:spChg chg="mod">
          <ac:chgData name="Marco Parenzan" userId="a83bbb23f3e251dc" providerId="LiveId" clId="{B6BBC8D8-7775-4623-B8CC-F1F87D765717}" dt="2025-04-10T19:03:34.479" v="314"/>
          <ac:spMkLst>
            <pc:docMk/>
            <pc:sldMk cId="2961640863" sldId="2147479205"/>
            <ac:spMk id="2" creationId="{91A03A81-30BD-DB36-5A71-7852B85EE23A}"/>
          </ac:spMkLst>
        </pc:spChg>
      </pc:sldChg>
      <pc:sldChg chg="addSp modSp new mod">
        <pc:chgData name="Marco Parenzan" userId="a83bbb23f3e251dc" providerId="LiveId" clId="{B6BBC8D8-7775-4623-B8CC-F1F87D765717}" dt="2025-04-10T21:21:45.452" v="390" actId="1076"/>
        <pc:sldMkLst>
          <pc:docMk/>
          <pc:sldMk cId="2009269534" sldId="2147479206"/>
        </pc:sldMkLst>
        <pc:spChg chg="mod">
          <ac:chgData name="Marco Parenzan" userId="a83bbb23f3e251dc" providerId="LiveId" clId="{B6BBC8D8-7775-4623-B8CC-F1F87D765717}" dt="2025-04-10T19:30:04.645" v="334" actId="20577"/>
          <ac:spMkLst>
            <pc:docMk/>
            <pc:sldMk cId="2009269534" sldId="2147479206"/>
            <ac:spMk id="2" creationId="{400446F0-3B95-B6FE-F235-EC15D79B7935}"/>
          </ac:spMkLst>
        </pc:spChg>
        <pc:spChg chg="add mod">
          <ac:chgData name="Marco Parenzan" userId="a83bbb23f3e251dc" providerId="LiveId" clId="{B6BBC8D8-7775-4623-B8CC-F1F87D765717}" dt="2025-04-10T21:06:19.739" v="337" actId="14100"/>
          <ac:spMkLst>
            <pc:docMk/>
            <pc:sldMk cId="2009269534" sldId="2147479206"/>
            <ac:spMk id="4" creationId="{E0EA255B-8107-BDC9-F54A-843ED5EEC773}"/>
          </ac:spMkLst>
        </pc:spChg>
        <pc:spChg chg="add">
          <ac:chgData name="Marco Parenzan" userId="a83bbb23f3e251dc" providerId="LiveId" clId="{B6BBC8D8-7775-4623-B8CC-F1F87D765717}" dt="2025-04-10T21:09:22.811" v="388" actId="22"/>
          <ac:spMkLst>
            <pc:docMk/>
            <pc:sldMk cId="2009269534" sldId="2147479206"/>
            <ac:spMk id="6" creationId="{19A24B97-A430-497E-9231-1126024D8E0E}"/>
          </ac:spMkLst>
        </pc:spChg>
        <pc:spChg chg="add mod">
          <ac:chgData name="Marco Parenzan" userId="a83bbb23f3e251dc" providerId="LiveId" clId="{B6BBC8D8-7775-4623-B8CC-F1F87D765717}" dt="2025-04-10T21:21:45.452" v="390" actId="1076"/>
          <ac:spMkLst>
            <pc:docMk/>
            <pc:sldMk cId="2009269534" sldId="2147479206"/>
            <ac:spMk id="8" creationId="{26457B96-A052-5000-A83D-1B0C2F83A7DB}"/>
          </ac:spMkLst>
        </pc:spChg>
      </pc:sldChg>
      <pc:sldChg chg="addSp modSp new mod">
        <pc:chgData name="Marco Parenzan" userId="a83bbb23f3e251dc" providerId="LiveId" clId="{B6BBC8D8-7775-4623-B8CC-F1F87D765717}" dt="2025-04-10T21:07:41.332" v="387" actId="1076"/>
        <pc:sldMkLst>
          <pc:docMk/>
          <pc:sldMk cId="1760669537" sldId="2147479207"/>
        </pc:sldMkLst>
        <pc:spChg chg="mod">
          <ac:chgData name="Marco Parenzan" userId="a83bbb23f3e251dc" providerId="LiveId" clId="{B6BBC8D8-7775-4623-B8CC-F1F87D765717}" dt="2025-04-10T21:07:32.029" v="382" actId="20577"/>
          <ac:spMkLst>
            <pc:docMk/>
            <pc:sldMk cId="1760669537" sldId="2147479207"/>
            <ac:spMk id="2" creationId="{5B8853A2-F8F3-3AC1-0E49-FD79E742DE90}"/>
          </ac:spMkLst>
        </pc:spChg>
      </pc:sldChg>
      <pc:sldMasterChg chg="modSp modSldLayout">
        <pc:chgData name="Marco Parenzan" userId="a83bbb23f3e251dc" providerId="LiveId" clId="{B6BBC8D8-7775-4623-B8CC-F1F87D765717}" dt="2025-04-08T21:58:14.794" v="255" actId="207"/>
        <pc:sldMasterMkLst>
          <pc:docMk/>
          <pc:sldMasterMk cId="658044255" sldId="2147483661"/>
        </pc:sldMasterMkLst>
        <pc:spChg chg="mod">
          <ac:chgData name="Marco Parenzan" userId="a83bbb23f3e251dc" providerId="LiveId" clId="{B6BBC8D8-7775-4623-B8CC-F1F87D765717}" dt="2025-04-03T00:04:06.450" v="114" actId="207"/>
          <ac:spMkLst>
            <pc:docMk/>
            <pc:sldMasterMk cId="658044255" sldId="2147483661"/>
            <ac:spMk id="2" creationId="{7904CE51-D28B-B840-8D63-9996ADF3728A}"/>
          </ac:spMkLst>
        </pc:spChg>
        <pc:spChg chg="mod">
          <ac:chgData name="Marco Parenzan" userId="a83bbb23f3e251dc" providerId="LiveId" clId="{B6BBC8D8-7775-4623-B8CC-F1F87D765717}" dt="2025-04-03T00:04:06.450" v="114" actId="207"/>
          <ac:spMkLst>
            <pc:docMk/>
            <pc:sldMasterMk cId="658044255" sldId="2147483661"/>
            <ac:spMk id="3" creationId="{48A4CEE8-8D92-394C-8F53-0459CF7637F4}"/>
          </ac:spMkLst>
        </pc:spChg>
        <pc:sldLayoutChg chg="modSp">
          <pc:chgData name="Marco Parenzan" userId="a83bbb23f3e251dc" providerId="LiveId" clId="{B6BBC8D8-7775-4623-B8CC-F1F87D765717}" dt="2025-04-08T21:58:14.794" v="255" actId="207"/>
          <pc:sldLayoutMkLst>
            <pc:docMk/>
            <pc:sldMasterMk cId="658044255" sldId="2147483661"/>
            <pc:sldLayoutMk cId="1963973033" sldId="2147483711"/>
          </pc:sldLayoutMkLst>
          <pc:spChg chg="mod">
            <ac:chgData name="Marco Parenzan" userId="a83bbb23f3e251dc" providerId="LiveId" clId="{B6BBC8D8-7775-4623-B8CC-F1F87D765717}" dt="2025-04-08T21:58:14.794" v="255" actId="207"/>
            <ac:spMkLst>
              <pc:docMk/>
              <pc:sldMasterMk cId="658044255" sldId="2147483661"/>
              <pc:sldLayoutMk cId="1963973033" sldId="2147483711"/>
              <ac:spMk id="3" creationId="{A4BF51CB-A736-415C-B9E9-1B84D2C6AB2A}"/>
            </ac:spMkLst>
          </pc:spChg>
        </pc:sldLayoutChg>
      </pc:sldMasterChg>
      <pc:sldMasterChg chg="modSldLayout">
        <pc:chgData name="Marco Parenzan" userId="a83bbb23f3e251dc" providerId="LiveId" clId="{B6BBC8D8-7775-4623-B8CC-F1F87D765717}" dt="2025-04-08T21:54:04.980" v="245" actId="3064"/>
        <pc:sldMasterMkLst>
          <pc:docMk/>
          <pc:sldMasterMk cId="1253700110" sldId="2147483703"/>
        </pc:sldMasterMkLst>
        <pc:sldLayoutChg chg="modSp">
          <pc:chgData name="Marco Parenzan" userId="a83bbb23f3e251dc" providerId="LiveId" clId="{B6BBC8D8-7775-4623-B8CC-F1F87D765717}" dt="2025-04-08T21:52:28.397" v="242" actId="207"/>
          <pc:sldLayoutMkLst>
            <pc:docMk/>
            <pc:sldMasterMk cId="1253700110" sldId="2147483703"/>
            <pc:sldLayoutMk cId="4110946337" sldId="2147483702"/>
          </pc:sldLayoutMkLst>
          <pc:spChg chg="mod">
            <ac:chgData name="Marco Parenzan" userId="a83bbb23f3e251dc" providerId="LiveId" clId="{B6BBC8D8-7775-4623-B8CC-F1F87D765717}" dt="2025-04-08T21:52:28.397" v="242" actId="207"/>
            <ac:spMkLst>
              <pc:docMk/>
              <pc:sldMasterMk cId="1253700110" sldId="2147483703"/>
              <pc:sldLayoutMk cId="4110946337" sldId="2147483702"/>
              <ac:spMk id="8" creationId="{F093F780-3792-B716-DF8B-9B207C0219E3}"/>
            </ac:spMkLst>
          </pc:spChg>
        </pc:sldLayoutChg>
        <pc:sldLayoutChg chg="modSp mod">
          <pc:chgData name="Marco Parenzan" userId="a83bbb23f3e251dc" providerId="LiveId" clId="{B6BBC8D8-7775-4623-B8CC-F1F87D765717}" dt="2025-04-08T21:54:04.980" v="245" actId="3064"/>
          <pc:sldLayoutMkLst>
            <pc:docMk/>
            <pc:sldMasterMk cId="1253700110" sldId="2147483703"/>
            <pc:sldLayoutMk cId="2128928393" sldId="2147483706"/>
          </pc:sldLayoutMkLst>
          <pc:spChg chg="mod">
            <ac:chgData name="Marco Parenzan" userId="a83bbb23f3e251dc" providerId="LiveId" clId="{B6BBC8D8-7775-4623-B8CC-F1F87D765717}" dt="2025-04-08T21:54:04.980" v="245" actId="3064"/>
            <ac:spMkLst>
              <pc:docMk/>
              <pc:sldMasterMk cId="1253700110" sldId="2147483703"/>
              <pc:sldLayoutMk cId="2128928393" sldId="2147483706"/>
              <ac:spMk id="3" creationId="{A4BF51CB-A736-415C-B9E9-1B84D2C6AB2A}"/>
            </ac:spMkLst>
          </pc:spChg>
        </pc:sldLayoutChg>
      </pc:sldMasterChg>
    </pc:docChg>
  </pc:docChgLst>
  <pc:docChgLst>
    <pc:chgData name="Marco Parenzan" userId="a83bbb23f3e251dc" providerId="LiveId" clId="{CBD78CB7-F490-4102-8233-9FC607B875A1}"/>
    <pc:docChg chg="undo custSel addSld modSld addMainMaster delMainMaster modMainMaster modSection">
      <pc:chgData name="Marco Parenzan" userId="a83bbb23f3e251dc" providerId="LiveId" clId="{CBD78CB7-F490-4102-8233-9FC607B875A1}" dt="2025-03-13T12:31:23.905" v="324" actId="207"/>
      <pc:docMkLst>
        <pc:docMk/>
      </pc:docMkLst>
      <pc:sldChg chg="addSp delSp modSp mod modClrScheme chgLayout">
        <pc:chgData name="Marco Parenzan" userId="a83bbb23f3e251dc" providerId="LiveId" clId="{CBD78CB7-F490-4102-8233-9FC607B875A1}" dt="2025-03-12T07:48:22.839" v="66" actId="21"/>
        <pc:sldMkLst>
          <pc:docMk/>
          <pc:sldMk cId="3127784773" sldId="280"/>
        </pc:sldMkLst>
        <pc:spChg chg="mod ord">
          <ac:chgData name="Marco Parenzan" userId="a83bbb23f3e251dc" providerId="LiveId" clId="{CBD78CB7-F490-4102-8233-9FC607B875A1}" dt="2025-03-12T07:47:14.068" v="63" actId="700"/>
          <ac:spMkLst>
            <pc:docMk/>
            <pc:sldMk cId="3127784773" sldId="280"/>
            <ac:spMk id="2" creationId="{2BBC5279-2990-3421-1E16-3202EAD8691E}"/>
          </ac:spMkLst>
        </pc:spChg>
        <pc:spChg chg="mod ord">
          <ac:chgData name="Marco Parenzan" userId="a83bbb23f3e251dc" providerId="LiveId" clId="{CBD78CB7-F490-4102-8233-9FC607B875A1}" dt="2025-03-12T07:47:14.068" v="63" actId="700"/>
          <ac:spMkLst>
            <pc:docMk/>
            <pc:sldMk cId="3127784773" sldId="280"/>
            <ac:spMk id="3" creationId="{A15964E6-E7D3-8296-BCB1-3E50CA18CCC5}"/>
          </ac:spMkLst>
        </pc:spChg>
      </pc:sldChg>
      <pc:sldChg chg="modSp mod">
        <pc:chgData name="Marco Parenzan" userId="a83bbb23f3e251dc" providerId="LiveId" clId="{CBD78CB7-F490-4102-8233-9FC607B875A1}" dt="2025-03-13T12:31:23.905" v="324" actId="207"/>
        <pc:sldMkLst>
          <pc:docMk/>
          <pc:sldMk cId="399202446" sldId="300"/>
        </pc:sldMkLst>
        <pc:spChg chg="mod">
          <ac:chgData name="Marco Parenzan" userId="a83bbb23f3e251dc" providerId="LiveId" clId="{CBD78CB7-F490-4102-8233-9FC607B875A1}" dt="2025-03-13T12:31:23.905" v="324" actId="207"/>
          <ac:spMkLst>
            <pc:docMk/>
            <pc:sldMk cId="399202446" sldId="300"/>
            <ac:spMk id="3" creationId="{9B590A9A-62DF-B7CE-B87D-134BC1507729}"/>
          </ac:spMkLst>
        </pc:spChg>
      </pc:sldChg>
      <pc:sldChg chg="delSp new mod modClrScheme chgLayout">
        <pc:chgData name="Marco Parenzan" userId="a83bbb23f3e251dc" providerId="LiveId" clId="{CBD78CB7-F490-4102-8233-9FC607B875A1}" dt="2025-03-12T08:30:01.863" v="253" actId="700"/>
        <pc:sldMkLst>
          <pc:docMk/>
          <pc:sldMk cId="467996595" sldId="301"/>
        </pc:sldMkLst>
      </pc:sldChg>
      <pc:sldMasterChg chg="addSp delSp modSp mod setBg modSldLayout sldLayoutOrd">
        <pc:chgData name="Marco Parenzan" userId="a83bbb23f3e251dc" providerId="LiveId" clId="{CBD78CB7-F490-4102-8233-9FC607B875A1}" dt="2025-03-13T12:29:51.372" v="306" actId="408"/>
        <pc:sldMasterMkLst>
          <pc:docMk/>
          <pc:sldMasterMk cId="658044255" sldId="2147483661"/>
        </pc:sldMasterMkLst>
        <pc:spChg chg="mod ord">
          <ac:chgData name="Marco Parenzan" userId="a83bbb23f3e251dc" providerId="LiveId" clId="{CBD78CB7-F490-4102-8233-9FC607B875A1}" dt="2025-03-13T12:29:24.749" v="298" actId="12789"/>
          <ac:spMkLst>
            <pc:docMk/>
            <pc:sldMasterMk cId="658044255" sldId="2147483661"/>
            <ac:spMk id="5" creationId="{74A24D9A-9E3E-8F9F-A3C8-5ACA4CF1A1A9}"/>
          </ac:spMkLst>
        </pc:spChg>
        <pc:picChg chg="add mod ord">
          <ac:chgData name="Marco Parenzan" userId="a83bbb23f3e251dc" providerId="LiveId" clId="{CBD78CB7-F490-4102-8233-9FC607B875A1}" dt="2025-03-13T12:29:47.810" v="305" actId="12789"/>
          <ac:picMkLst>
            <pc:docMk/>
            <pc:sldMasterMk cId="658044255" sldId="2147483661"/>
            <ac:picMk id="4" creationId="{60AB7578-A0B7-3AEA-CB4F-E8345389841C}"/>
          </ac:picMkLst>
        </pc:picChg>
        <pc:picChg chg="add mod ord">
          <ac:chgData name="Marco Parenzan" userId="a83bbb23f3e251dc" providerId="LiveId" clId="{CBD78CB7-F490-4102-8233-9FC607B875A1}" dt="2025-03-13T12:29:51.372" v="306" actId="408"/>
          <ac:picMkLst>
            <pc:docMk/>
            <pc:sldMasterMk cId="658044255" sldId="2147483661"/>
            <ac:picMk id="6" creationId="{9A620B8A-32F7-DCF7-EF4A-DD233B5740B3}"/>
          </ac:picMkLst>
        </pc:picChg>
        <pc:picChg chg="add mod">
          <ac:chgData name="Marco Parenzan" userId="a83bbb23f3e251dc" providerId="LiveId" clId="{CBD78CB7-F490-4102-8233-9FC607B875A1}" dt="2025-03-13T12:29:47.810" v="305" actId="12789"/>
          <ac:picMkLst>
            <pc:docMk/>
            <pc:sldMasterMk cId="658044255" sldId="2147483661"/>
            <ac:picMk id="8" creationId="{8D60B55F-A77B-D816-C079-7D9F0BC96EFC}"/>
          </ac:picMkLst>
        </pc:picChg>
        <pc:picChg chg="add mod ord">
          <ac:chgData name="Marco Parenzan" userId="a83bbb23f3e251dc" providerId="LiveId" clId="{CBD78CB7-F490-4102-8233-9FC607B875A1}" dt="2025-03-13T12:29:51.372" v="306" actId="408"/>
          <ac:picMkLst>
            <pc:docMk/>
            <pc:sldMasterMk cId="658044255" sldId="2147483661"/>
            <ac:picMk id="9" creationId="{8185ACD1-A22C-D337-9A17-4CF59727B74C}"/>
          </ac:picMkLst>
        </pc:picChg>
        <pc:picChg chg="add mod">
          <ac:chgData name="Marco Parenzan" userId="a83bbb23f3e251dc" providerId="LiveId" clId="{CBD78CB7-F490-4102-8233-9FC607B875A1}" dt="2025-03-13T12:29:24.749" v="298" actId="12789"/>
          <ac:picMkLst>
            <pc:docMk/>
            <pc:sldMasterMk cId="658044255" sldId="2147483661"/>
            <ac:picMk id="15" creationId="{99866A65-F7B0-F35A-A6AE-8D6C60DB7AB7}"/>
          </ac:picMkLst>
        </pc:picChg>
        <pc:picChg chg="add mod">
          <ac:chgData name="Marco Parenzan" userId="a83bbb23f3e251dc" providerId="LiveId" clId="{CBD78CB7-F490-4102-8233-9FC607B875A1}" dt="2025-03-13T12:29:24.749" v="298" actId="12789"/>
          <ac:picMkLst>
            <pc:docMk/>
            <pc:sldMasterMk cId="658044255" sldId="2147483661"/>
            <ac:picMk id="17" creationId="{2B22196E-2224-77DF-1518-1100206853A1}"/>
          </ac:picMkLst>
        </pc:picChg>
        <pc:sldLayoutChg chg="delSp mod">
          <pc:chgData name="Marco Parenzan" userId="a83bbb23f3e251dc" providerId="LiveId" clId="{CBD78CB7-F490-4102-8233-9FC607B875A1}" dt="2025-03-12T07:39:10.563" v="11" actId="478"/>
          <pc:sldLayoutMkLst>
            <pc:docMk/>
            <pc:sldMasterMk cId="658044255" sldId="2147483661"/>
            <pc:sldLayoutMk cId="4220574958" sldId="2147483679"/>
          </pc:sldLayoutMkLst>
        </pc:sldLayoutChg>
        <pc:sldLayoutChg chg="addSp delSp modSp mod setBg">
          <pc:chgData name="Marco Parenzan" userId="a83bbb23f3e251dc" providerId="LiveId" clId="{CBD78CB7-F490-4102-8233-9FC607B875A1}" dt="2025-03-12T07:39:58.011" v="21" actId="1076"/>
          <pc:sldLayoutMkLst>
            <pc:docMk/>
            <pc:sldMasterMk cId="1253700110" sldId="2147483703"/>
            <pc:sldLayoutMk cId="4110946337" sldId="2147483702"/>
          </pc:sldLayoutMkLst>
          <pc:picChg chg="add mod">
            <ac:chgData name="Marco Parenzan" userId="a83bbb23f3e251dc" providerId="LiveId" clId="{CBD78CB7-F490-4102-8233-9FC607B875A1}" dt="2025-03-12T07:39:58.011" v="21" actId="1076"/>
            <ac:picMkLst>
              <pc:docMk/>
              <pc:sldMasterMk cId="1253700110" sldId="2147483703"/>
              <pc:sldLayoutMk cId="4110946337" sldId="2147483702"/>
              <ac:picMk id="13" creationId="{01BB133F-4A7A-9841-3C32-EF81AD6BEBDE}"/>
            </ac:picMkLst>
          </pc:picChg>
          <pc:picChg chg="add mod">
            <ac:chgData name="Marco Parenzan" userId="a83bbb23f3e251dc" providerId="LiveId" clId="{CBD78CB7-F490-4102-8233-9FC607B875A1}" dt="2025-03-12T07:39:56.373" v="19" actId="1076"/>
            <ac:picMkLst>
              <pc:docMk/>
              <pc:sldMasterMk cId="1253700110" sldId="2147483703"/>
              <pc:sldLayoutMk cId="4110946337" sldId="2147483702"/>
              <ac:picMk id="14" creationId="{2118F694-6F30-6D1B-E40B-B0D75FC4C14E}"/>
            </ac:picMkLst>
          </pc:picChg>
          <pc:picChg chg="add mod">
            <ac:chgData name="Marco Parenzan" userId="a83bbb23f3e251dc" providerId="LiveId" clId="{CBD78CB7-F490-4102-8233-9FC607B875A1}" dt="2025-03-12T07:39:54.091" v="17" actId="1076"/>
            <ac:picMkLst>
              <pc:docMk/>
              <pc:sldMasterMk cId="1253700110" sldId="2147483703"/>
              <pc:sldLayoutMk cId="4110946337" sldId="2147483702"/>
              <ac:picMk id="16" creationId="{4B7C67E4-0CE1-4DC4-DBCF-A16AD9B42DB1}"/>
            </ac:picMkLst>
          </pc:picChg>
        </pc:sldLayoutChg>
      </pc:sldMasterChg>
      <pc:sldMasterChg chg="delSp mod setBg modSldLayout sldLayoutOrd">
        <pc:chgData name="Marco Parenzan" userId="a83bbb23f3e251dc" providerId="LiveId" clId="{CBD78CB7-F490-4102-8233-9FC607B875A1}" dt="2025-03-13T12:30:54.175" v="316" actId="207"/>
        <pc:sldMasterMkLst>
          <pc:docMk/>
          <pc:sldMasterMk cId="1253700110" sldId="2147483703"/>
        </pc:sldMasterMkLst>
        <pc:sldLayoutChg chg="addSp delSp modSp mod ord setBg">
          <pc:chgData name="Marco Parenzan" userId="a83bbb23f3e251dc" providerId="LiveId" clId="{CBD78CB7-F490-4102-8233-9FC607B875A1}" dt="2025-03-13T12:24:59.167" v="264" actId="1076"/>
          <pc:sldLayoutMkLst>
            <pc:docMk/>
            <pc:sldMasterMk cId="1253700110" sldId="2147483703"/>
            <pc:sldLayoutMk cId="4110946337" sldId="2147483702"/>
          </pc:sldLayoutMkLst>
          <pc:spChg chg="mod">
            <ac:chgData name="Marco Parenzan" userId="a83bbb23f3e251dc" providerId="LiveId" clId="{CBD78CB7-F490-4102-8233-9FC607B875A1}" dt="2025-03-12T07:45:16.266" v="43" actId="20578"/>
            <ac:spMkLst>
              <pc:docMk/>
              <pc:sldMasterMk cId="1253700110" sldId="2147483703"/>
              <pc:sldLayoutMk cId="4110946337" sldId="2147483702"/>
              <ac:spMk id="8" creationId="{F093F780-3792-B716-DF8B-9B207C0219E3}"/>
            </ac:spMkLst>
          </pc:spChg>
          <pc:picChg chg="add mod">
            <ac:chgData name="Marco Parenzan" userId="a83bbb23f3e251dc" providerId="LiveId" clId="{CBD78CB7-F490-4102-8233-9FC607B875A1}" dt="2025-03-13T12:23:33.014" v="257" actId="1076"/>
            <ac:picMkLst>
              <pc:docMk/>
              <pc:sldMasterMk cId="1253700110" sldId="2147483703"/>
              <pc:sldLayoutMk cId="4110946337" sldId="2147483702"/>
              <ac:picMk id="3" creationId="{D943F6BF-BB30-58F6-2F03-BA63D92D809F}"/>
            </ac:picMkLst>
          </pc:picChg>
          <pc:picChg chg="add mod">
            <ac:chgData name="Marco Parenzan" userId="a83bbb23f3e251dc" providerId="LiveId" clId="{CBD78CB7-F490-4102-8233-9FC607B875A1}" dt="2025-03-13T12:24:59.167" v="264" actId="1076"/>
            <ac:picMkLst>
              <pc:docMk/>
              <pc:sldMasterMk cId="1253700110" sldId="2147483703"/>
              <pc:sldLayoutMk cId="4110946337" sldId="2147483702"/>
              <ac:picMk id="5" creationId="{1F27E48F-CBBE-DDF3-9C32-688D15A4B66F}"/>
            </ac:picMkLst>
          </pc:picChg>
        </pc:sldLayoutChg>
        <pc:sldLayoutChg chg="addSp delSp modSp mod">
          <pc:chgData name="Marco Parenzan" userId="a83bbb23f3e251dc" providerId="LiveId" clId="{CBD78CB7-F490-4102-8233-9FC607B875A1}" dt="2025-03-13T12:30:54.175" v="316" actId="207"/>
          <pc:sldLayoutMkLst>
            <pc:docMk/>
            <pc:sldMasterMk cId="1253700110" sldId="2147483703"/>
            <pc:sldLayoutMk cId="1673169203" sldId="2147483704"/>
          </pc:sldLayoutMkLst>
          <pc:spChg chg="mod">
            <ac:chgData name="Marco Parenzan" userId="a83bbb23f3e251dc" providerId="LiveId" clId="{CBD78CB7-F490-4102-8233-9FC607B875A1}" dt="2025-03-13T12:30:49.402" v="315" actId="207"/>
            <ac:spMkLst>
              <pc:docMk/>
              <pc:sldMasterMk cId="1253700110" sldId="2147483703"/>
              <pc:sldLayoutMk cId="1673169203" sldId="2147483704"/>
              <ac:spMk id="2" creationId="{1CE6C654-9408-0FAE-F7C3-F941CF786338}"/>
            </ac:spMkLst>
          </pc:spChg>
          <pc:spChg chg="mod">
            <ac:chgData name="Marco Parenzan" userId="a83bbb23f3e251dc" providerId="LiveId" clId="{CBD78CB7-F490-4102-8233-9FC607B875A1}" dt="2025-03-13T12:30:54.175" v="316" actId="207"/>
            <ac:spMkLst>
              <pc:docMk/>
              <pc:sldMasterMk cId="1253700110" sldId="2147483703"/>
              <pc:sldLayoutMk cId="1673169203" sldId="2147483704"/>
              <ac:spMk id="3" creationId="{126ACBA3-CB68-8EA2-7BA2-4149EFF7B684}"/>
            </ac:spMkLst>
          </pc:spChg>
          <pc:spChg chg="add mod">
            <ac:chgData name="Marco Parenzan" userId="a83bbb23f3e251dc" providerId="LiveId" clId="{CBD78CB7-F490-4102-8233-9FC607B875A1}" dt="2025-03-13T12:30:41.703" v="314" actId="207"/>
            <ac:spMkLst>
              <pc:docMk/>
              <pc:sldMasterMk cId="1253700110" sldId="2147483703"/>
              <pc:sldLayoutMk cId="1673169203" sldId="2147483704"/>
              <ac:spMk id="7" creationId="{5B1CA7B5-219B-2BA4-1EB8-288D97B5CEA8}"/>
            </ac:spMkLst>
          </pc:spChg>
          <pc:picChg chg="add mod">
            <ac:chgData name="Marco Parenzan" userId="a83bbb23f3e251dc" providerId="LiveId" clId="{CBD78CB7-F490-4102-8233-9FC607B875A1}" dt="2025-03-13T12:30:11.589" v="313" actId="1076"/>
            <ac:picMkLst>
              <pc:docMk/>
              <pc:sldMasterMk cId="1253700110" sldId="2147483703"/>
              <pc:sldLayoutMk cId="1673169203" sldId="2147483704"/>
              <ac:picMk id="4" creationId="{D5720960-90B4-C86D-384A-36CDCF5E09D5}"/>
            </ac:picMkLst>
          </pc:picChg>
          <pc:picChg chg="add mod">
            <ac:chgData name="Marco Parenzan" userId="a83bbb23f3e251dc" providerId="LiveId" clId="{CBD78CB7-F490-4102-8233-9FC607B875A1}" dt="2025-03-12T07:52:19.348" v="183" actId="1076"/>
            <ac:picMkLst>
              <pc:docMk/>
              <pc:sldMasterMk cId="1253700110" sldId="2147483703"/>
              <pc:sldLayoutMk cId="1673169203" sldId="2147483704"/>
              <ac:picMk id="5" creationId="{DFB69BB3-6BFF-03CC-CC4B-768EB460CB81}"/>
            </ac:picMkLst>
          </pc:picChg>
          <pc:picChg chg="add mod">
            <ac:chgData name="Marco Parenzan" userId="a83bbb23f3e251dc" providerId="LiveId" clId="{CBD78CB7-F490-4102-8233-9FC607B875A1}" dt="2025-03-13T12:30:09.946" v="312" actId="1076"/>
            <ac:picMkLst>
              <pc:docMk/>
              <pc:sldMasterMk cId="1253700110" sldId="2147483703"/>
              <pc:sldLayoutMk cId="1673169203" sldId="2147483704"/>
              <ac:picMk id="8" creationId="{2B3EE377-27B1-E936-C4D0-E53B38294EE4}"/>
            </ac:picMkLst>
          </pc:picChg>
        </pc:sldLayoutChg>
      </pc:sldMasterChg>
      <pc:sldMasterChg chg="new del mod addSldLayout modSldLayout">
        <pc:chgData name="Marco Parenzan" userId="a83bbb23f3e251dc" providerId="LiveId" clId="{CBD78CB7-F490-4102-8233-9FC607B875A1}" dt="2025-03-12T07:45:00.249" v="41" actId="2696"/>
        <pc:sldMasterMkLst>
          <pc:docMk/>
          <pc:sldMasterMk cId="1305647586" sldId="2147483703"/>
        </pc:sldMasterMkLst>
        <pc:sldLayoutChg chg="delSp new mod replId">
          <pc:chgData name="Marco Parenzan" userId="a83bbb23f3e251dc" providerId="LiveId" clId="{CBD78CB7-F490-4102-8233-9FC607B875A1}" dt="2025-03-12T07:44:51.843" v="40" actId="478"/>
          <pc:sldLayoutMkLst>
            <pc:docMk/>
            <pc:sldMasterMk cId="1305647586" sldId="2147483703"/>
            <pc:sldLayoutMk cId="4040858371" sldId="2147483704"/>
          </pc:sldLayoutMkLst>
        </pc:sldLayoutChg>
        <pc:sldLayoutChg chg="new replId">
          <pc:chgData name="Marco Parenzan" userId="a83bbb23f3e251dc" providerId="LiveId" clId="{CBD78CB7-F490-4102-8233-9FC607B875A1}" dt="2025-03-12T07:44:37.852" v="39" actId="6938"/>
          <pc:sldLayoutMkLst>
            <pc:docMk/>
            <pc:sldMasterMk cId="1305647586" sldId="2147483703"/>
            <pc:sldLayoutMk cId="1180633049" sldId="2147483705"/>
          </pc:sldLayoutMkLst>
        </pc:sldLayoutChg>
        <pc:sldLayoutChg chg="new replId">
          <pc:chgData name="Marco Parenzan" userId="a83bbb23f3e251dc" providerId="LiveId" clId="{CBD78CB7-F490-4102-8233-9FC607B875A1}" dt="2025-03-12T07:44:37.852" v="39" actId="6938"/>
          <pc:sldLayoutMkLst>
            <pc:docMk/>
            <pc:sldMasterMk cId="1305647586" sldId="2147483703"/>
            <pc:sldLayoutMk cId="2648202517" sldId="2147483706"/>
          </pc:sldLayoutMkLst>
        </pc:sldLayoutChg>
        <pc:sldLayoutChg chg="new replId">
          <pc:chgData name="Marco Parenzan" userId="a83bbb23f3e251dc" providerId="LiveId" clId="{CBD78CB7-F490-4102-8233-9FC607B875A1}" dt="2025-03-12T07:44:37.852" v="39" actId="6938"/>
          <pc:sldLayoutMkLst>
            <pc:docMk/>
            <pc:sldMasterMk cId="1305647586" sldId="2147483703"/>
            <pc:sldLayoutMk cId="3736334952" sldId="2147483707"/>
          </pc:sldLayoutMkLst>
        </pc:sldLayoutChg>
        <pc:sldLayoutChg chg="new replId">
          <pc:chgData name="Marco Parenzan" userId="a83bbb23f3e251dc" providerId="LiveId" clId="{CBD78CB7-F490-4102-8233-9FC607B875A1}" dt="2025-03-12T07:44:37.852" v="39" actId="6938"/>
          <pc:sldLayoutMkLst>
            <pc:docMk/>
            <pc:sldMasterMk cId="1305647586" sldId="2147483703"/>
            <pc:sldLayoutMk cId="872696873" sldId="2147483708"/>
          </pc:sldLayoutMkLst>
        </pc:sldLayoutChg>
        <pc:sldLayoutChg chg="new replId">
          <pc:chgData name="Marco Parenzan" userId="a83bbb23f3e251dc" providerId="LiveId" clId="{CBD78CB7-F490-4102-8233-9FC607B875A1}" dt="2025-03-12T07:44:37.852" v="39" actId="6938"/>
          <pc:sldLayoutMkLst>
            <pc:docMk/>
            <pc:sldMasterMk cId="1305647586" sldId="2147483703"/>
            <pc:sldLayoutMk cId="2020814764" sldId="2147483709"/>
          </pc:sldLayoutMkLst>
        </pc:sldLayoutChg>
        <pc:sldLayoutChg chg="new replId">
          <pc:chgData name="Marco Parenzan" userId="a83bbb23f3e251dc" providerId="LiveId" clId="{CBD78CB7-F490-4102-8233-9FC607B875A1}" dt="2025-03-12T07:44:37.852" v="39" actId="6938"/>
          <pc:sldLayoutMkLst>
            <pc:docMk/>
            <pc:sldMasterMk cId="1305647586" sldId="2147483703"/>
            <pc:sldLayoutMk cId="1775226625" sldId="2147483710"/>
          </pc:sldLayoutMkLst>
        </pc:sldLayoutChg>
        <pc:sldLayoutChg chg="new replId">
          <pc:chgData name="Marco Parenzan" userId="a83bbb23f3e251dc" providerId="LiveId" clId="{CBD78CB7-F490-4102-8233-9FC607B875A1}" dt="2025-03-12T07:44:37.852" v="39" actId="6938"/>
          <pc:sldLayoutMkLst>
            <pc:docMk/>
            <pc:sldMasterMk cId="1305647586" sldId="2147483703"/>
            <pc:sldLayoutMk cId="3444325568" sldId="2147483711"/>
          </pc:sldLayoutMkLst>
        </pc:sldLayoutChg>
        <pc:sldLayoutChg chg="new replId">
          <pc:chgData name="Marco Parenzan" userId="a83bbb23f3e251dc" providerId="LiveId" clId="{CBD78CB7-F490-4102-8233-9FC607B875A1}" dt="2025-03-12T07:44:37.852" v="39" actId="6938"/>
          <pc:sldLayoutMkLst>
            <pc:docMk/>
            <pc:sldMasterMk cId="1305647586" sldId="2147483703"/>
            <pc:sldLayoutMk cId="6439794" sldId="2147483712"/>
          </pc:sldLayoutMkLst>
        </pc:sldLayoutChg>
        <pc:sldLayoutChg chg="new replId">
          <pc:chgData name="Marco Parenzan" userId="a83bbb23f3e251dc" providerId="LiveId" clId="{CBD78CB7-F490-4102-8233-9FC607B875A1}" dt="2025-03-12T07:44:37.852" v="39" actId="6938"/>
          <pc:sldLayoutMkLst>
            <pc:docMk/>
            <pc:sldMasterMk cId="1305647586" sldId="2147483703"/>
            <pc:sldLayoutMk cId="2860785599" sldId="2147483713"/>
          </pc:sldLayoutMkLst>
        </pc:sldLayoutChg>
        <pc:sldLayoutChg chg="new replId">
          <pc:chgData name="Marco Parenzan" userId="a83bbb23f3e251dc" providerId="LiveId" clId="{CBD78CB7-F490-4102-8233-9FC607B875A1}" dt="2025-03-12T07:44:37.852" v="39" actId="6938"/>
          <pc:sldLayoutMkLst>
            <pc:docMk/>
            <pc:sldMasterMk cId="1305647586" sldId="2147483703"/>
            <pc:sldLayoutMk cId="1185208573" sldId="2147483714"/>
          </pc:sldLayoutMkLst>
        </pc:sldLayoutChg>
      </pc:sldMasterChg>
    </pc:docChg>
  </pc:docChgLst>
  <pc:docChgLst>
    <pc:chgData name="Marco Parenzan" userId="a83bbb23f3e251dc" providerId="LiveId" clId="{74649704-59A6-40A0-B577-218F04EE45DA}"/>
    <pc:docChg chg="undo redo custSel addSld delSld modSld sldOrd modMainMaster modSection">
      <pc:chgData name="Marco Parenzan" userId="a83bbb23f3e251dc" providerId="LiveId" clId="{74649704-59A6-40A0-B577-218F04EE45DA}" dt="2024-01-14T09:01:40.407" v="100" actId="6014"/>
      <pc:docMkLst>
        <pc:docMk/>
      </pc:docMkLst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351983227" sldId="258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561872712" sldId="259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108877457" sldId="260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2668488753" sldId="261"/>
        </pc:sldMkLst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448018491" sldId="265"/>
        </pc:sldMkLst>
      </pc:sldChg>
      <pc:sldChg chg="add del">
        <pc:chgData name="Marco Parenzan" userId="a83bbb23f3e251dc" providerId="LiveId" clId="{74649704-59A6-40A0-B577-218F04EE45DA}" dt="2024-01-10T23:21:44.789" v="1"/>
        <pc:sldMkLst>
          <pc:docMk/>
          <pc:sldMk cId="3317753286" sldId="266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3127784773" sldId="280"/>
        </pc:sldMkLst>
      </pc:sldChg>
      <pc:sldChg chg="del">
        <pc:chgData name="Marco Parenzan" userId="a83bbb23f3e251dc" providerId="LiveId" clId="{74649704-59A6-40A0-B577-218F04EE45DA}" dt="2024-01-10T23:23:53.171" v="8" actId="47"/>
        <pc:sldMkLst>
          <pc:docMk/>
          <pc:sldMk cId="2018455175" sldId="281"/>
        </pc:sldMkLst>
      </pc:sldChg>
      <pc:sldChg chg="del">
        <pc:chgData name="Marco Parenzan" userId="a83bbb23f3e251dc" providerId="LiveId" clId="{74649704-59A6-40A0-B577-218F04EE45DA}" dt="2024-01-10T23:23:40.708" v="7" actId="47"/>
        <pc:sldMkLst>
          <pc:docMk/>
          <pc:sldMk cId="121869812" sldId="289"/>
        </pc:sldMkLst>
      </pc:sldChg>
      <pc:sldChg chg="add del">
        <pc:chgData name="Marco Parenzan" userId="a83bbb23f3e251dc" providerId="LiveId" clId="{74649704-59A6-40A0-B577-218F04EE45DA}" dt="2024-01-10T23:27:50.613" v="63" actId="47"/>
        <pc:sldMkLst>
          <pc:docMk/>
          <pc:sldMk cId="1023071940" sldId="292"/>
        </pc:sldMkLst>
      </pc:sldChg>
      <pc:sldChg chg="del">
        <pc:chgData name="Marco Parenzan" userId="a83bbb23f3e251dc" providerId="LiveId" clId="{74649704-59A6-40A0-B577-218F04EE45DA}" dt="2024-01-10T23:24:35.927" v="16" actId="47"/>
        <pc:sldMkLst>
          <pc:docMk/>
          <pc:sldMk cId="2919931578" sldId="296"/>
        </pc:sldMkLst>
      </pc:sldChg>
      <pc:sldChg chg="mod chgLayout">
        <pc:chgData name="Marco Parenzan" userId="a83bbb23f3e251dc" providerId="LiveId" clId="{74649704-59A6-40A0-B577-218F04EE45DA}" dt="2024-01-10T23:26:14.467" v="31" actId="6264"/>
        <pc:sldMkLst>
          <pc:docMk/>
          <pc:sldMk cId="3226443285" sldId="297"/>
        </pc:sldMkLst>
      </pc:sldChg>
      <pc:sldChg chg="addSp delSp modSp mod ord modClrScheme addAnim delAnim chgLayout">
        <pc:chgData name="Marco Parenzan" userId="a83bbb23f3e251dc" providerId="LiveId" clId="{74649704-59A6-40A0-B577-218F04EE45DA}" dt="2024-01-10T23:27:51.660" v="74" actId="700"/>
        <pc:sldMkLst>
          <pc:docMk/>
          <pc:sldMk cId="1794320312" sldId="298"/>
        </pc:sldMkLst>
      </pc:sldChg>
      <pc:sldChg chg="addSp delSp modSp mod chgLayout">
        <pc:chgData name="Marco Parenzan" userId="a83bbb23f3e251dc" providerId="LiveId" clId="{74649704-59A6-40A0-B577-218F04EE45DA}" dt="2024-01-10T23:27:51.316" v="66" actId="6264"/>
        <pc:sldMkLst>
          <pc:docMk/>
          <pc:sldMk cId="1767585408" sldId="299"/>
        </pc:sldMkLst>
      </pc:sldChg>
      <pc:sldChg chg="addSp modSp new mod modClrScheme chgLayout">
        <pc:chgData name="Marco Parenzan" userId="a83bbb23f3e251dc" providerId="LiveId" clId="{74649704-59A6-40A0-B577-218F04EE45DA}" dt="2024-01-14T09:01:26.232" v="99" actId="700"/>
        <pc:sldMkLst>
          <pc:docMk/>
          <pc:sldMk cId="399202446" sldId="300"/>
        </pc:sldMkLst>
      </pc:sldChg>
      <pc:sldMasterChg chg="addSldLayout delSldLayout modSldLayout">
        <pc:chgData name="Marco Parenzan" userId="a83bbb23f3e251dc" providerId="LiveId" clId="{74649704-59A6-40A0-B577-218F04EE45DA}" dt="2024-01-14T09:01:40.407" v="100" actId="6014"/>
        <pc:sldMasterMkLst>
          <pc:docMk/>
          <pc:sldMasterMk cId="658044255" sldId="2147483661"/>
        </pc:sldMasterMkLst>
        <pc:sldLayoutChg chg="del">
          <pc:chgData name="Marco Parenzan" userId="a83bbb23f3e251dc" providerId="LiveId" clId="{74649704-59A6-40A0-B577-218F04EE45DA}" dt="2024-01-10T23:23:30.282" v="6" actId="2696"/>
          <pc:sldLayoutMkLst>
            <pc:docMk/>
            <pc:sldMasterMk cId="658044255" sldId="2147483661"/>
            <pc:sldLayoutMk cId="472579377" sldId="2147483666"/>
          </pc:sldLayoutMkLst>
        </pc:sldLayoutChg>
        <pc:sldLayoutChg chg="del">
          <pc:chgData name="Marco Parenzan" userId="a83bbb23f3e251dc" providerId="LiveId" clId="{74649704-59A6-40A0-B577-218F04EE45DA}" dt="2024-01-10T23:23:27.766" v="5" actId="2696"/>
          <pc:sldLayoutMkLst>
            <pc:docMk/>
            <pc:sldMasterMk cId="658044255" sldId="2147483661"/>
            <pc:sldLayoutMk cId="2714247654" sldId="2147483668"/>
          </pc:sldLayoutMkLst>
        </pc:sldLayoutChg>
        <pc:sldLayoutChg chg="del">
          <pc:chgData name="Marco Parenzan" userId="a83bbb23f3e251dc" providerId="LiveId" clId="{74649704-59A6-40A0-B577-218F04EE45DA}" dt="2024-01-10T23:23:26.624" v="4" actId="2696"/>
          <pc:sldLayoutMkLst>
            <pc:docMk/>
            <pc:sldMasterMk cId="658044255" sldId="2147483661"/>
            <pc:sldLayoutMk cId="613562382" sldId="2147483669"/>
          </pc:sldLayoutMkLst>
        </pc:sldLayoutChg>
        <pc:sldLayoutChg chg="del">
          <pc:chgData name="Marco Parenzan" userId="a83bbb23f3e251dc" providerId="LiveId" clId="{74649704-59A6-40A0-B577-218F04EE45DA}" dt="2024-01-10T23:23:18.904" v="3" actId="2696"/>
          <pc:sldLayoutMkLst>
            <pc:docMk/>
            <pc:sldMasterMk cId="658044255" sldId="2147483661"/>
            <pc:sldLayoutMk cId="2565350017" sldId="2147483672"/>
          </pc:sldLayoutMkLst>
        </pc:sldLayoutChg>
        <pc:sldLayoutChg chg="del">
          <pc:chgData name="Marco Parenzan" userId="a83bbb23f3e251dc" providerId="LiveId" clId="{74649704-59A6-40A0-B577-218F04EE45DA}" dt="2024-01-10T23:23:18.459" v="2" actId="2696"/>
          <pc:sldLayoutMkLst>
            <pc:docMk/>
            <pc:sldMasterMk cId="658044255" sldId="2147483661"/>
            <pc:sldLayoutMk cId="3464349985" sldId="2147483673"/>
          </pc:sldLayoutMkLst>
        </pc:sldLayoutChg>
        <pc:sldLayoutChg chg="addSp modSp">
          <pc:chgData name="Marco Parenzan" userId="a83bbb23f3e251dc" providerId="LiveId" clId="{74649704-59A6-40A0-B577-218F04EE45DA}" dt="2024-01-10T23:25:58.642" v="28"/>
          <pc:sldLayoutMkLst>
            <pc:docMk/>
            <pc:sldMasterMk cId="658044255" sldId="2147483661"/>
            <pc:sldLayoutMk cId="3339475363" sldId="2147483675"/>
          </pc:sldLayoutMkLst>
        </pc:sldLayoutChg>
        <pc:sldLayoutChg chg="addSp modSp">
          <pc:chgData name="Marco Parenzan" userId="a83bbb23f3e251dc" providerId="LiveId" clId="{74649704-59A6-40A0-B577-218F04EE45DA}" dt="2024-01-10T23:26:00.081" v="29"/>
          <pc:sldLayoutMkLst>
            <pc:docMk/>
            <pc:sldMasterMk cId="658044255" sldId="2147483661"/>
            <pc:sldLayoutMk cId="682840589" sldId="2147483676"/>
          </pc:sldLayoutMkLst>
        </pc:sldLayoutChg>
        <pc:sldLayoutChg chg="addSp modSp">
          <pc:chgData name="Marco Parenzan" userId="a83bbb23f3e251dc" providerId="LiveId" clId="{74649704-59A6-40A0-B577-218F04EE45DA}" dt="2024-01-10T23:26:00.926" v="30"/>
          <pc:sldLayoutMkLst>
            <pc:docMk/>
            <pc:sldMasterMk cId="658044255" sldId="2147483661"/>
            <pc:sldLayoutMk cId="1379800944" sldId="2147483677"/>
          </pc:sldLayoutMkLst>
        </pc:sldLayoutChg>
        <pc:sldLayoutChg chg="add del">
          <pc:chgData name="Marco Parenzan" userId="a83bbb23f3e251dc" providerId="LiveId" clId="{74649704-59A6-40A0-B577-218F04EE45DA}" dt="2024-01-10T23:27:51.254" v="64" actId="2696"/>
          <pc:sldLayoutMkLst>
            <pc:docMk/>
            <pc:sldMasterMk cId="658044255" sldId="2147483661"/>
            <pc:sldLayoutMk cId="2727259210" sldId="2147483678"/>
          </pc:sldLayoutMkLst>
        </pc:sldLayoutChg>
        <pc:sldLayoutChg chg="addSp modSp mod">
          <pc:chgData name="Marco Parenzan" userId="a83bbb23f3e251dc" providerId="LiveId" clId="{74649704-59A6-40A0-B577-218F04EE45DA}" dt="2024-01-10T23:24:52.156" v="20" actId="1076"/>
          <pc:sldLayoutMkLst>
            <pc:docMk/>
            <pc:sldMasterMk cId="658044255" sldId="2147483661"/>
            <pc:sldLayoutMk cId="4220574958" sldId="2147483679"/>
          </pc:sldLayoutMkLst>
        </pc:sldLayoutChg>
        <pc:sldLayoutChg chg="addSp modSp">
          <pc:chgData name="Marco Parenzan" userId="a83bbb23f3e251dc" providerId="LiveId" clId="{74649704-59A6-40A0-B577-218F04EE45DA}" dt="2024-01-10T23:24:58.269" v="22"/>
          <pc:sldLayoutMkLst>
            <pc:docMk/>
            <pc:sldMasterMk cId="658044255" sldId="2147483661"/>
            <pc:sldLayoutMk cId="3968414722" sldId="2147483680"/>
          </pc:sldLayoutMkLst>
        </pc:sldLayoutChg>
        <pc:sldLayoutChg chg="addSp modSp add del">
          <pc:chgData name="Marco Parenzan" userId="a83bbb23f3e251dc" providerId="LiveId" clId="{74649704-59A6-40A0-B577-218F04EE45DA}" dt="2024-01-10T23:27:50.582" v="62" actId="2696"/>
          <pc:sldLayoutMkLst>
            <pc:docMk/>
            <pc:sldMasterMk cId="658044255" sldId="2147483661"/>
            <pc:sldLayoutMk cId="3241515798" sldId="2147483681"/>
          </pc:sldLayoutMkLst>
        </pc:sldLayoutChg>
        <pc:sldLayoutChg chg="add del">
          <pc:chgData name="Marco Parenzan" userId="a83bbb23f3e251dc" providerId="LiveId" clId="{74649704-59A6-40A0-B577-218F04EE45DA}" dt="2024-01-10T23:27:51.270" v="65" actId="2696"/>
          <pc:sldLayoutMkLst>
            <pc:docMk/>
            <pc:sldMasterMk cId="658044255" sldId="2147483661"/>
            <pc:sldLayoutMk cId="3208961420" sldId="2147483698"/>
          </pc:sldLayoutMkLst>
        </pc:sldLayoutChg>
        <pc:sldLayoutChg chg="addSp modSp mod">
          <pc:chgData name="Marco Parenzan" userId="a83bbb23f3e251dc" providerId="LiveId" clId="{74649704-59A6-40A0-B577-218F04EE45DA}" dt="2024-01-10T23:24:25.437" v="15" actId="20577"/>
          <pc:sldLayoutMkLst>
            <pc:docMk/>
            <pc:sldMasterMk cId="658044255" sldId="2147483661"/>
            <pc:sldLayoutMk cId="4213497921" sldId="2147483699"/>
          </pc:sldLayoutMkLst>
        </pc:sldLayoutChg>
        <pc:sldLayoutChg chg="addSp modSp">
          <pc:chgData name="Marco Parenzan" userId="a83bbb23f3e251dc" providerId="LiveId" clId="{74649704-59A6-40A0-B577-218F04EE45DA}" dt="2024-01-10T23:24:53.729" v="21"/>
          <pc:sldLayoutMkLst>
            <pc:docMk/>
            <pc:sldMasterMk cId="658044255" sldId="2147483661"/>
            <pc:sldLayoutMk cId="4022759927" sldId="2147483700"/>
          </pc:sldLayoutMkLst>
        </pc:sldLayoutChg>
        <pc:sldLayoutChg chg="addSp delSp modSp add del mod modTransition modAnim">
          <pc:chgData name="Marco Parenzan" userId="a83bbb23f3e251dc" providerId="LiveId" clId="{74649704-59A6-40A0-B577-218F04EE45DA}" dt="2024-01-10T23:27:51.535" v="71"/>
          <pc:sldLayoutMkLst>
            <pc:docMk/>
            <pc:sldMasterMk cId="658044255" sldId="2147483661"/>
            <pc:sldLayoutMk cId="3698850730" sldId="2147483701"/>
          </pc:sldLayoutMkLst>
        </pc:sldLayoutChg>
        <pc:sldLayoutChg chg="addSp delSp modSp mod">
          <pc:chgData name="Marco Parenzan" userId="a83bbb23f3e251dc" providerId="LiveId" clId="{74649704-59A6-40A0-B577-218F04EE45DA}" dt="2024-01-14T09:01:40.407" v="100" actId="6014"/>
          <pc:sldLayoutMkLst>
            <pc:docMk/>
            <pc:sldMasterMk cId="1253700110" sldId="2147483703"/>
            <pc:sldLayoutMk cId="4110946337" sldId="2147483702"/>
          </pc:sldLayoutMkLst>
        </pc:sldLayoutChg>
      </pc:sldMasterChg>
    </pc:docChg>
  </pc:docChgLst>
  <pc:docChgLst>
    <pc:chgData name="Marco Parenzan" userId="a83bbb23f3e251dc" providerId="LiveId" clId="{C6F4AD3C-CD18-42B7-A30C-4C914E7D6603}"/>
    <pc:docChg chg="undo redo custSel addSld delSld modSld sldOrd modMainMaster addSection delSection modSection">
      <pc:chgData name="Marco Parenzan" userId="a83bbb23f3e251dc" providerId="LiveId" clId="{C6F4AD3C-CD18-42B7-A30C-4C914E7D6603}" dt="2025-04-12T14:19:19.795" v="946" actId="20577"/>
      <pc:docMkLst>
        <pc:docMk/>
      </pc:docMkLst>
      <pc:sldChg chg="add ord">
        <pc:chgData name="Marco Parenzan" userId="a83bbb23f3e251dc" providerId="LiveId" clId="{C6F4AD3C-CD18-42B7-A30C-4C914E7D6603}" dt="2025-04-12T13:00:44.225" v="446"/>
        <pc:sldMkLst>
          <pc:docMk/>
          <pc:sldMk cId="1446751609" sldId="257"/>
        </pc:sldMkLst>
      </pc:sldChg>
      <pc:sldChg chg="del">
        <pc:chgData name="Marco Parenzan" userId="a83bbb23f3e251dc" providerId="LiveId" clId="{C6F4AD3C-CD18-42B7-A30C-4C914E7D6603}" dt="2025-04-11T16:10:45.225" v="271" actId="47"/>
        <pc:sldMkLst>
          <pc:docMk/>
          <pc:sldMk cId="1561872712" sldId="259"/>
        </pc:sldMkLst>
      </pc:sldChg>
      <pc:sldChg chg="del">
        <pc:chgData name="Marco Parenzan" userId="a83bbb23f3e251dc" providerId="LiveId" clId="{C6F4AD3C-CD18-42B7-A30C-4C914E7D6603}" dt="2025-04-11T16:13:06.107" v="288" actId="47"/>
        <pc:sldMkLst>
          <pc:docMk/>
          <pc:sldMk cId="2387457348" sldId="269"/>
        </pc:sldMkLst>
      </pc:sldChg>
      <pc:sldChg chg="del">
        <pc:chgData name="Marco Parenzan" userId="a83bbb23f3e251dc" providerId="LiveId" clId="{C6F4AD3C-CD18-42B7-A30C-4C914E7D6603}" dt="2025-04-11T16:10:45.225" v="271" actId="47"/>
        <pc:sldMkLst>
          <pc:docMk/>
          <pc:sldMk cId="467996595" sldId="301"/>
        </pc:sldMkLst>
      </pc:sldChg>
      <pc:sldChg chg="modSp mod">
        <pc:chgData name="Marco Parenzan" userId="a83bbb23f3e251dc" providerId="LiveId" clId="{C6F4AD3C-CD18-42B7-A30C-4C914E7D6603}" dt="2025-04-11T16:57:58.773" v="306" actId="1076"/>
        <pc:sldMkLst>
          <pc:docMk/>
          <pc:sldMk cId="397246192" sldId="326"/>
        </pc:sldMkLst>
        <pc:picChg chg="mod">
          <ac:chgData name="Marco Parenzan" userId="a83bbb23f3e251dc" providerId="LiveId" clId="{C6F4AD3C-CD18-42B7-A30C-4C914E7D6603}" dt="2025-04-11T16:57:50.004" v="303" actId="1076"/>
          <ac:picMkLst>
            <pc:docMk/>
            <pc:sldMk cId="397246192" sldId="326"/>
            <ac:picMk id="6" creationId="{268AC71B-F036-7A21-359C-A34A2EB63CAE}"/>
          </ac:picMkLst>
        </pc:picChg>
        <pc:picChg chg="mod">
          <ac:chgData name="Marco Parenzan" userId="a83bbb23f3e251dc" providerId="LiveId" clId="{C6F4AD3C-CD18-42B7-A30C-4C914E7D6603}" dt="2025-04-11T16:57:58.773" v="306" actId="1076"/>
          <ac:picMkLst>
            <pc:docMk/>
            <pc:sldMk cId="397246192" sldId="326"/>
            <ac:picMk id="7" creationId="{6F03DAAE-E30D-9FC9-2D41-FCA5D1121ABA}"/>
          </ac:picMkLst>
        </pc:picChg>
      </pc:sldChg>
      <pc:sldChg chg="del">
        <pc:chgData name="Marco Parenzan" userId="a83bbb23f3e251dc" providerId="LiveId" clId="{C6F4AD3C-CD18-42B7-A30C-4C914E7D6603}" dt="2025-04-12T13:07:31.142" v="515" actId="47"/>
        <pc:sldMkLst>
          <pc:docMk/>
          <pc:sldMk cId="2362246343" sldId="327"/>
        </pc:sldMkLst>
      </pc:sldChg>
      <pc:sldChg chg="modSp mod">
        <pc:chgData name="Marco Parenzan" userId="a83bbb23f3e251dc" providerId="LiveId" clId="{C6F4AD3C-CD18-42B7-A30C-4C914E7D6603}" dt="2025-04-12T10:18:02.652" v="424" actId="20577"/>
        <pc:sldMkLst>
          <pc:docMk/>
          <pc:sldMk cId="3434385784" sldId="329"/>
        </pc:sldMkLst>
        <pc:spChg chg="mod">
          <ac:chgData name="Marco Parenzan" userId="a83bbb23f3e251dc" providerId="LiveId" clId="{C6F4AD3C-CD18-42B7-A30C-4C914E7D6603}" dt="2025-04-12T10:17:26.889" v="400" actId="20577"/>
          <ac:spMkLst>
            <pc:docMk/>
            <pc:sldMk cId="3434385784" sldId="329"/>
            <ac:spMk id="2" creationId="{0C947EC1-BD5A-0ACA-78C6-A4F3F8DA0532}"/>
          </ac:spMkLst>
        </pc:spChg>
        <pc:spChg chg="mod">
          <ac:chgData name="Marco Parenzan" userId="a83bbb23f3e251dc" providerId="LiveId" clId="{C6F4AD3C-CD18-42B7-A30C-4C914E7D6603}" dt="2025-04-12T10:18:02.652" v="424" actId="20577"/>
          <ac:spMkLst>
            <pc:docMk/>
            <pc:sldMk cId="3434385784" sldId="329"/>
            <ac:spMk id="3" creationId="{AED010A4-D6A1-0FDA-D635-BE405D194ED9}"/>
          </ac:spMkLst>
        </pc:spChg>
      </pc:sldChg>
      <pc:sldChg chg="addSp delSp modSp mod">
        <pc:chgData name="Marco Parenzan" userId="a83bbb23f3e251dc" providerId="LiveId" clId="{C6F4AD3C-CD18-42B7-A30C-4C914E7D6603}" dt="2025-04-11T15:46:15.432" v="163" actId="1076"/>
        <pc:sldMkLst>
          <pc:docMk/>
          <pc:sldMk cId="1815611937" sldId="333"/>
        </pc:sldMkLst>
        <pc:spChg chg="add del mod">
          <ac:chgData name="Marco Parenzan" userId="a83bbb23f3e251dc" providerId="LiveId" clId="{C6F4AD3C-CD18-42B7-A30C-4C914E7D6603}" dt="2025-04-11T15:46:07.882" v="162" actId="478"/>
          <ac:spMkLst>
            <pc:docMk/>
            <pc:sldMk cId="1815611937" sldId="333"/>
            <ac:spMk id="6" creationId="{1A51B7A1-8DEA-3BE1-47C2-29E018E71856}"/>
          </ac:spMkLst>
        </pc:spChg>
        <pc:graphicFrameChg chg="mod">
          <ac:chgData name="Marco Parenzan" userId="a83bbb23f3e251dc" providerId="LiveId" clId="{C6F4AD3C-CD18-42B7-A30C-4C914E7D6603}" dt="2025-04-11T15:46:15.432" v="163" actId="1076"/>
          <ac:graphicFrameMkLst>
            <pc:docMk/>
            <pc:sldMk cId="1815611937" sldId="333"/>
            <ac:graphicFrameMk id="5" creationId="{F687253F-26CB-9075-B286-CA43B321F501}"/>
          </ac:graphicFrameMkLst>
        </pc:graphicFrameChg>
        <pc:graphicFrameChg chg="mod">
          <ac:chgData name="Marco Parenzan" userId="a83bbb23f3e251dc" providerId="LiveId" clId="{C6F4AD3C-CD18-42B7-A30C-4C914E7D6603}" dt="2025-04-11T15:46:15.432" v="163" actId="1076"/>
          <ac:graphicFrameMkLst>
            <pc:docMk/>
            <pc:sldMk cId="1815611937" sldId="333"/>
            <ac:graphicFrameMk id="11" creationId="{D313A543-4B94-2E93-C229-7542866C3B84}"/>
          </ac:graphicFrameMkLst>
        </pc:graphicFrameChg>
      </pc:sldChg>
      <pc:sldChg chg="add">
        <pc:chgData name="Marco Parenzan" userId="a83bbb23f3e251dc" providerId="LiveId" clId="{C6F4AD3C-CD18-42B7-A30C-4C914E7D6603}" dt="2025-04-11T15:59:51.333" v="189"/>
        <pc:sldMkLst>
          <pc:docMk/>
          <pc:sldMk cId="1882150089" sldId="334"/>
        </pc:sldMkLst>
      </pc:sldChg>
      <pc:sldChg chg="del">
        <pc:chgData name="Marco Parenzan" userId="a83bbb23f3e251dc" providerId="LiveId" clId="{C6F4AD3C-CD18-42B7-A30C-4C914E7D6603}" dt="2025-04-11T15:59:48.920" v="188" actId="2696"/>
        <pc:sldMkLst>
          <pc:docMk/>
          <pc:sldMk cId="1957503962" sldId="334"/>
        </pc:sldMkLst>
      </pc:sldChg>
      <pc:sldChg chg="add">
        <pc:chgData name="Marco Parenzan" userId="a83bbb23f3e251dc" providerId="LiveId" clId="{C6F4AD3C-CD18-42B7-A30C-4C914E7D6603}" dt="2025-04-11T15:59:51.333" v="189"/>
        <pc:sldMkLst>
          <pc:docMk/>
          <pc:sldMk cId="2130572305" sldId="335"/>
        </pc:sldMkLst>
      </pc:sldChg>
      <pc:sldChg chg="del">
        <pc:chgData name="Marco Parenzan" userId="a83bbb23f3e251dc" providerId="LiveId" clId="{C6F4AD3C-CD18-42B7-A30C-4C914E7D6603}" dt="2025-04-11T15:59:48.920" v="188" actId="2696"/>
        <pc:sldMkLst>
          <pc:docMk/>
          <pc:sldMk cId="3057691223" sldId="335"/>
        </pc:sldMkLst>
      </pc:sldChg>
      <pc:sldChg chg="modSp add mod">
        <pc:chgData name="Marco Parenzan" userId="a83bbb23f3e251dc" providerId="LiveId" clId="{C6F4AD3C-CD18-42B7-A30C-4C914E7D6603}" dt="2025-04-12T13:09:25.268" v="576" actId="20577"/>
        <pc:sldMkLst>
          <pc:docMk/>
          <pc:sldMk cId="232227057" sldId="337"/>
        </pc:sldMkLst>
        <pc:spChg chg="mod">
          <ac:chgData name="Marco Parenzan" userId="a83bbb23f3e251dc" providerId="LiveId" clId="{C6F4AD3C-CD18-42B7-A30C-4C914E7D6603}" dt="2025-04-12T13:09:25.268" v="576" actId="20577"/>
          <ac:spMkLst>
            <pc:docMk/>
            <pc:sldMk cId="232227057" sldId="337"/>
            <ac:spMk id="3" creationId="{33C45F47-35BA-1D94-39DD-FC8E6130C87F}"/>
          </ac:spMkLst>
        </pc:spChg>
      </pc:sldChg>
      <pc:sldChg chg="del">
        <pc:chgData name="Marco Parenzan" userId="a83bbb23f3e251dc" providerId="LiveId" clId="{C6F4AD3C-CD18-42B7-A30C-4C914E7D6603}" dt="2025-04-11T15:59:48.920" v="188" actId="2696"/>
        <pc:sldMkLst>
          <pc:docMk/>
          <pc:sldMk cId="2999303204" sldId="337"/>
        </pc:sldMkLst>
      </pc:sldChg>
      <pc:sldChg chg="ord">
        <pc:chgData name="Marco Parenzan" userId="a83bbb23f3e251dc" providerId="LiveId" clId="{C6F4AD3C-CD18-42B7-A30C-4C914E7D6603}" dt="2025-04-11T16:00:16.072" v="199" actId="20578"/>
        <pc:sldMkLst>
          <pc:docMk/>
          <pc:sldMk cId="565420269" sldId="340"/>
        </pc:sldMkLst>
      </pc:sldChg>
      <pc:sldChg chg="modSp">
        <pc:chgData name="Marco Parenzan" userId="a83bbb23f3e251dc" providerId="LiveId" clId="{C6F4AD3C-CD18-42B7-A30C-4C914E7D6603}" dt="2025-04-11T17:01:21.007" v="375" actId="20577"/>
        <pc:sldMkLst>
          <pc:docMk/>
          <pc:sldMk cId="542634267" sldId="341"/>
        </pc:sldMkLst>
        <pc:spChg chg="mod">
          <ac:chgData name="Marco Parenzan" userId="a83bbb23f3e251dc" providerId="LiveId" clId="{C6F4AD3C-CD18-42B7-A30C-4C914E7D6603}" dt="2025-04-11T17:01:21.007" v="375" actId="20577"/>
          <ac:spMkLst>
            <pc:docMk/>
            <pc:sldMk cId="542634267" sldId="341"/>
            <ac:spMk id="4" creationId="{015CEB40-A527-56A7-D6CE-F391099E2A75}"/>
          </ac:spMkLst>
        </pc:spChg>
      </pc:sldChg>
      <pc:sldChg chg="del">
        <pc:chgData name="Marco Parenzan" userId="a83bbb23f3e251dc" providerId="LiveId" clId="{C6F4AD3C-CD18-42B7-A30C-4C914E7D6603}" dt="2025-04-12T14:13:58.615" v="621" actId="47"/>
        <pc:sldMkLst>
          <pc:docMk/>
          <pc:sldMk cId="3212887392" sldId="345"/>
        </pc:sldMkLst>
      </pc:sldChg>
      <pc:sldChg chg="addSp delSp modSp mod modClrScheme chgLayout">
        <pc:chgData name="Marco Parenzan" userId="a83bbb23f3e251dc" providerId="LiveId" clId="{C6F4AD3C-CD18-42B7-A30C-4C914E7D6603}" dt="2025-04-11T16:09:34.649" v="245" actId="27636"/>
        <pc:sldMkLst>
          <pc:docMk/>
          <pc:sldMk cId="3655788621" sldId="347"/>
        </pc:sldMkLst>
        <pc:spChg chg="mod ord">
          <ac:chgData name="Marco Parenzan" userId="a83bbb23f3e251dc" providerId="LiveId" clId="{C6F4AD3C-CD18-42B7-A30C-4C914E7D6603}" dt="2025-04-11T16:09:34.649" v="245" actId="27636"/>
          <ac:spMkLst>
            <pc:docMk/>
            <pc:sldMk cId="3655788621" sldId="347"/>
            <ac:spMk id="2" creationId="{8B35BE0E-0929-830F-D72E-34932C3F4522}"/>
          </ac:spMkLst>
        </pc:spChg>
        <pc:spChg chg="add del mod ord">
          <ac:chgData name="Marco Parenzan" userId="a83bbb23f3e251dc" providerId="LiveId" clId="{C6F4AD3C-CD18-42B7-A30C-4C914E7D6603}" dt="2025-04-11T16:09:28.911" v="234" actId="700"/>
          <ac:spMkLst>
            <pc:docMk/>
            <pc:sldMk cId="3655788621" sldId="347"/>
            <ac:spMk id="3" creationId="{92D949A3-721D-4071-C640-F8856BEBD299}"/>
          </ac:spMkLst>
        </pc:spChg>
        <pc:spChg chg="add mod ord">
          <ac:chgData name="Marco Parenzan" userId="a83bbb23f3e251dc" providerId="LiveId" clId="{C6F4AD3C-CD18-42B7-A30C-4C914E7D6603}" dt="2025-04-11T16:09:28.911" v="234" actId="700"/>
          <ac:spMkLst>
            <pc:docMk/>
            <pc:sldMk cId="3655788621" sldId="347"/>
            <ac:spMk id="5" creationId="{55F42F24-AE0A-FDE0-B8D9-8C51B49D7A37}"/>
          </ac:spMkLst>
        </pc:spChg>
        <pc:picChg chg="del">
          <ac:chgData name="Marco Parenzan" userId="a83bbb23f3e251dc" providerId="LiveId" clId="{C6F4AD3C-CD18-42B7-A30C-4C914E7D6603}" dt="2025-04-11T16:09:13.030" v="231" actId="478"/>
          <ac:picMkLst>
            <pc:docMk/>
            <pc:sldMk cId="3655788621" sldId="347"/>
            <ac:picMk id="4" creationId="{8A385EFD-759B-1D0C-ED84-1E0E6049C565}"/>
          </ac:picMkLst>
        </pc:picChg>
        <pc:picChg chg="del">
          <ac:chgData name="Marco Parenzan" userId="a83bbb23f3e251dc" providerId="LiveId" clId="{C6F4AD3C-CD18-42B7-A30C-4C914E7D6603}" dt="2025-04-11T16:09:14.510" v="232" actId="478"/>
          <ac:picMkLst>
            <pc:docMk/>
            <pc:sldMk cId="3655788621" sldId="347"/>
            <ac:picMk id="6" creationId="{F545264D-34AD-DE37-7F89-3A928C52614E}"/>
          </ac:picMkLst>
        </pc:picChg>
        <pc:picChg chg="del">
          <ac:chgData name="Marco Parenzan" userId="a83bbb23f3e251dc" providerId="LiveId" clId="{C6F4AD3C-CD18-42B7-A30C-4C914E7D6603}" dt="2025-04-11T16:09:12.397" v="230" actId="478"/>
          <ac:picMkLst>
            <pc:docMk/>
            <pc:sldMk cId="3655788621" sldId="347"/>
            <ac:picMk id="7" creationId="{1BBEEF7C-488A-D6BD-587E-E7CEEF4097AC}"/>
          </ac:picMkLst>
        </pc:picChg>
      </pc:sldChg>
      <pc:sldChg chg="del">
        <pc:chgData name="Marco Parenzan" userId="a83bbb23f3e251dc" providerId="LiveId" clId="{C6F4AD3C-CD18-42B7-A30C-4C914E7D6603}" dt="2025-04-11T17:02:12.926" v="376" actId="47"/>
        <pc:sldMkLst>
          <pc:docMk/>
          <pc:sldMk cId="4271007400" sldId="348"/>
        </pc:sldMkLst>
      </pc:sldChg>
      <pc:sldChg chg="del">
        <pc:chgData name="Marco Parenzan" userId="a83bbb23f3e251dc" providerId="LiveId" clId="{C6F4AD3C-CD18-42B7-A30C-4C914E7D6603}" dt="2025-04-11T17:02:12.926" v="376" actId="47"/>
        <pc:sldMkLst>
          <pc:docMk/>
          <pc:sldMk cId="826701669" sldId="349"/>
        </pc:sldMkLst>
      </pc:sldChg>
      <pc:sldChg chg="del ord">
        <pc:chgData name="Marco Parenzan" userId="a83bbb23f3e251dc" providerId="LiveId" clId="{C6F4AD3C-CD18-42B7-A30C-4C914E7D6603}" dt="2025-04-11T17:03:52.767" v="399" actId="18676"/>
        <pc:sldMkLst>
          <pc:docMk/>
          <pc:sldMk cId="1954551300" sldId="350"/>
        </pc:sldMkLst>
      </pc:sldChg>
      <pc:sldChg chg="del">
        <pc:chgData name="Marco Parenzan" userId="a83bbb23f3e251dc" providerId="LiveId" clId="{C6F4AD3C-CD18-42B7-A30C-4C914E7D6603}" dt="2025-04-11T17:02:12.926" v="376" actId="47"/>
        <pc:sldMkLst>
          <pc:docMk/>
          <pc:sldMk cId="3283373604" sldId="351"/>
        </pc:sldMkLst>
      </pc:sldChg>
      <pc:sldChg chg="addSp delSp modSp del mod ord modClrScheme modAnim chgLayout">
        <pc:chgData name="Marco Parenzan" userId="a83bbb23f3e251dc" providerId="LiveId" clId="{C6F4AD3C-CD18-42B7-A30C-4C914E7D6603}" dt="2025-04-12T11:21:24.859" v="435" actId="47"/>
        <pc:sldMkLst>
          <pc:docMk/>
          <pc:sldMk cId="515135538" sldId="352"/>
        </pc:sldMkLst>
        <pc:spChg chg="mod ord">
          <ac:chgData name="Marco Parenzan" userId="a83bbb23f3e251dc" providerId="LiveId" clId="{C6F4AD3C-CD18-42B7-A30C-4C914E7D6603}" dt="2025-04-11T16:12:33.214" v="283" actId="700"/>
          <ac:spMkLst>
            <pc:docMk/>
            <pc:sldMk cId="515135538" sldId="352"/>
            <ac:spMk id="2" creationId="{B962EC57-1141-9F20-C46D-146D6CA33087}"/>
          </ac:spMkLst>
        </pc:spChg>
        <pc:spChg chg="mod ord">
          <ac:chgData name="Marco Parenzan" userId="a83bbb23f3e251dc" providerId="LiveId" clId="{C6F4AD3C-CD18-42B7-A30C-4C914E7D6603}" dt="2025-04-11T16:12:38.216" v="284" actId="14100"/>
          <ac:spMkLst>
            <pc:docMk/>
            <pc:sldMk cId="515135538" sldId="352"/>
            <ac:spMk id="3" creationId="{1F1324D5-6650-FE8E-BC6D-B254B6977079}"/>
          </ac:spMkLst>
        </pc:spChg>
        <pc:spChg chg="add mod">
          <ac:chgData name="Marco Parenzan" userId="a83bbb23f3e251dc" providerId="LiveId" clId="{C6F4AD3C-CD18-42B7-A30C-4C914E7D6603}" dt="2025-04-11T15:43:43.220" v="120" actId="1076"/>
          <ac:spMkLst>
            <pc:docMk/>
            <pc:sldMk cId="515135538" sldId="352"/>
            <ac:spMk id="4" creationId="{047C038C-B519-A645-2B8F-5C35E7F40E38}"/>
          </ac:spMkLst>
        </pc:spChg>
        <pc:spChg chg="add del mod">
          <ac:chgData name="Marco Parenzan" userId="a83bbb23f3e251dc" providerId="LiveId" clId="{C6F4AD3C-CD18-42B7-A30C-4C914E7D6603}" dt="2025-04-11T15:45:27.084" v="154" actId="6264"/>
          <ac:spMkLst>
            <pc:docMk/>
            <pc:sldMk cId="515135538" sldId="352"/>
            <ac:spMk id="5" creationId="{C0BB4DAB-2D86-FAB2-6990-326B9697679E}"/>
          </ac:spMkLst>
        </pc:spChg>
        <pc:spChg chg="del mod">
          <ac:chgData name="Marco Parenzan" userId="a83bbb23f3e251dc" providerId="LiveId" clId="{C6F4AD3C-CD18-42B7-A30C-4C914E7D6603}" dt="2025-04-11T15:43:03.371" v="93" actId="478"/>
          <ac:spMkLst>
            <pc:docMk/>
            <pc:sldMk cId="515135538" sldId="352"/>
            <ac:spMk id="9" creationId="{C1AD7721-A40C-7873-0BB8-CE1F225DC39C}"/>
          </ac:spMkLst>
        </pc:spChg>
      </pc:sldChg>
      <pc:sldChg chg="addSp delSp modSp mod modClrScheme chgLayout">
        <pc:chgData name="Marco Parenzan" userId="a83bbb23f3e251dc" providerId="LiveId" clId="{C6F4AD3C-CD18-42B7-A30C-4C914E7D6603}" dt="2025-04-12T13:11:29.134" v="620" actId="20577"/>
        <pc:sldMkLst>
          <pc:docMk/>
          <pc:sldMk cId="209294851" sldId="353"/>
        </pc:sldMkLst>
        <pc:spChg chg="del mod ord">
          <ac:chgData name="Marco Parenzan" userId="a83bbb23f3e251dc" providerId="LiveId" clId="{C6F4AD3C-CD18-42B7-A30C-4C914E7D6603}" dt="2025-04-12T13:11:18.435" v="588" actId="700"/>
          <ac:spMkLst>
            <pc:docMk/>
            <pc:sldMk cId="209294851" sldId="353"/>
            <ac:spMk id="2" creationId="{28AD7696-4518-4706-8338-7F16A9E1D481}"/>
          </ac:spMkLst>
        </pc:spChg>
        <pc:spChg chg="add del mod">
          <ac:chgData name="Marco Parenzan" userId="a83bbb23f3e251dc" providerId="LiveId" clId="{C6F4AD3C-CD18-42B7-A30C-4C914E7D6603}" dt="2025-04-12T13:11:06.364" v="584" actId="6264"/>
          <ac:spMkLst>
            <pc:docMk/>
            <pc:sldMk cId="209294851" sldId="353"/>
            <ac:spMk id="3" creationId="{B95C1F56-E29E-1888-6826-9900CB96FE7C}"/>
          </ac:spMkLst>
        </pc:spChg>
        <pc:spChg chg="add del mod ord">
          <ac:chgData name="Marco Parenzan" userId="a83bbb23f3e251dc" providerId="LiveId" clId="{C6F4AD3C-CD18-42B7-A30C-4C914E7D6603}" dt="2025-04-12T13:11:12.360" v="586" actId="700"/>
          <ac:spMkLst>
            <pc:docMk/>
            <pc:sldMk cId="209294851" sldId="353"/>
            <ac:spMk id="4" creationId="{8C66C893-6B7C-BF7F-4DFC-3B8A8A9DCFCC}"/>
          </ac:spMkLst>
        </pc:spChg>
        <pc:spChg chg="add mod ord">
          <ac:chgData name="Marco Parenzan" userId="a83bbb23f3e251dc" providerId="LiveId" clId="{C6F4AD3C-CD18-42B7-A30C-4C914E7D6603}" dt="2025-04-12T13:11:29.134" v="620" actId="20577"/>
          <ac:spMkLst>
            <pc:docMk/>
            <pc:sldMk cId="209294851" sldId="353"/>
            <ac:spMk id="5" creationId="{AEC6ED0C-CE9B-7E15-D132-3392400CBF3B}"/>
          </ac:spMkLst>
        </pc:spChg>
        <pc:spChg chg="add mod ord">
          <ac:chgData name="Marco Parenzan" userId="a83bbb23f3e251dc" providerId="LiveId" clId="{C6F4AD3C-CD18-42B7-A30C-4C914E7D6603}" dt="2025-04-12T13:11:18.435" v="588" actId="700"/>
          <ac:spMkLst>
            <pc:docMk/>
            <pc:sldMk cId="209294851" sldId="353"/>
            <ac:spMk id="6" creationId="{7876DB43-2543-9CCC-F214-3930277ADCD6}"/>
          </ac:spMkLst>
        </pc:spChg>
      </pc:sldChg>
      <pc:sldChg chg="del">
        <pc:chgData name="Marco Parenzan" userId="a83bbb23f3e251dc" providerId="LiveId" clId="{C6F4AD3C-CD18-42B7-A30C-4C914E7D6603}" dt="2025-04-11T15:37:22.647" v="0" actId="47"/>
        <pc:sldMkLst>
          <pc:docMk/>
          <pc:sldMk cId="1291278242" sldId="681"/>
        </pc:sldMkLst>
      </pc:sldChg>
      <pc:sldChg chg="del">
        <pc:chgData name="Marco Parenzan" userId="a83bbb23f3e251dc" providerId="LiveId" clId="{C6F4AD3C-CD18-42B7-A30C-4C914E7D6603}" dt="2025-04-11T15:37:22.647" v="0" actId="47"/>
        <pc:sldMkLst>
          <pc:docMk/>
          <pc:sldMk cId="3546775416" sldId="687"/>
        </pc:sldMkLst>
      </pc:sldChg>
      <pc:sldChg chg="add ord">
        <pc:chgData name="Marco Parenzan" userId="a83bbb23f3e251dc" providerId="LiveId" clId="{C6F4AD3C-CD18-42B7-A30C-4C914E7D6603}" dt="2025-04-12T13:03:48.187" v="495"/>
        <pc:sldMkLst>
          <pc:docMk/>
          <pc:sldMk cId="507993433" sldId="2076137082"/>
        </pc:sldMkLst>
      </pc:sldChg>
      <pc:sldChg chg="add ord">
        <pc:chgData name="Marco Parenzan" userId="a83bbb23f3e251dc" providerId="LiveId" clId="{C6F4AD3C-CD18-42B7-A30C-4C914E7D6603}" dt="2025-04-12T13:00:44.225" v="446"/>
        <pc:sldMkLst>
          <pc:docMk/>
          <pc:sldMk cId="2473348814" sldId="2076137085"/>
        </pc:sldMkLst>
      </pc:sldChg>
      <pc:sldChg chg="ord">
        <pc:chgData name="Marco Parenzan" userId="a83bbb23f3e251dc" providerId="LiveId" clId="{C6F4AD3C-CD18-42B7-A30C-4C914E7D6603}" dt="2025-04-12T13:00:44.225" v="446"/>
        <pc:sldMkLst>
          <pc:docMk/>
          <pc:sldMk cId="3922931628" sldId="2076137086"/>
        </pc:sldMkLst>
      </pc:sldChg>
      <pc:sldChg chg="add ord">
        <pc:chgData name="Marco Parenzan" userId="a83bbb23f3e251dc" providerId="LiveId" clId="{C6F4AD3C-CD18-42B7-A30C-4C914E7D6603}" dt="2025-04-12T13:00:44.225" v="446"/>
        <pc:sldMkLst>
          <pc:docMk/>
          <pc:sldMk cId="2425153517" sldId="2076137097"/>
        </pc:sldMkLst>
      </pc:sldChg>
      <pc:sldChg chg="del ord">
        <pc:chgData name="Marco Parenzan" userId="a83bbb23f3e251dc" providerId="LiveId" clId="{C6F4AD3C-CD18-42B7-A30C-4C914E7D6603}" dt="2025-04-11T17:02:28.662" v="381" actId="47"/>
        <pc:sldMkLst>
          <pc:docMk/>
          <pc:sldMk cId="2893300787" sldId="2076137107"/>
        </pc:sldMkLst>
      </pc:sldChg>
      <pc:sldChg chg="del">
        <pc:chgData name="Marco Parenzan" userId="a83bbb23f3e251dc" providerId="LiveId" clId="{C6F4AD3C-CD18-42B7-A30C-4C914E7D6603}" dt="2025-04-12T14:15:03.736" v="629" actId="47"/>
        <pc:sldMkLst>
          <pc:docMk/>
          <pc:sldMk cId="2541163717" sldId="2076137290"/>
        </pc:sldMkLst>
      </pc:sldChg>
      <pc:sldChg chg="del">
        <pc:chgData name="Marco Parenzan" userId="a83bbb23f3e251dc" providerId="LiveId" clId="{C6F4AD3C-CD18-42B7-A30C-4C914E7D6603}" dt="2025-04-11T15:37:22.647" v="0" actId="47"/>
        <pc:sldMkLst>
          <pc:docMk/>
          <pc:sldMk cId="4217545835" sldId="2147309237"/>
        </pc:sldMkLst>
      </pc:sldChg>
      <pc:sldChg chg="add ord">
        <pc:chgData name="Marco Parenzan" userId="a83bbb23f3e251dc" providerId="LiveId" clId="{C6F4AD3C-CD18-42B7-A30C-4C914E7D6603}" dt="2025-04-12T13:00:44.225" v="446"/>
        <pc:sldMkLst>
          <pc:docMk/>
          <pc:sldMk cId="2112123946" sldId="2147309254"/>
        </pc:sldMkLst>
      </pc:sldChg>
      <pc:sldChg chg="del">
        <pc:chgData name="Marco Parenzan" userId="a83bbb23f3e251dc" providerId="LiveId" clId="{C6F4AD3C-CD18-42B7-A30C-4C914E7D6603}" dt="2025-04-11T15:37:22.647" v="0" actId="47"/>
        <pc:sldMkLst>
          <pc:docMk/>
          <pc:sldMk cId="1941441867" sldId="2147309265"/>
        </pc:sldMkLst>
      </pc:sldChg>
      <pc:sldChg chg="add del">
        <pc:chgData name="Marco Parenzan" userId="a83bbb23f3e251dc" providerId="LiveId" clId="{C6F4AD3C-CD18-42B7-A30C-4C914E7D6603}" dt="2025-04-11T16:00:55.278" v="205" actId="47"/>
        <pc:sldMkLst>
          <pc:docMk/>
          <pc:sldMk cId="2165679860" sldId="2147471158"/>
        </pc:sldMkLst>
      </pc:sldChg>
      <pc:sldChg chg="add del">
        <pc:chgData name="Marco Parenzan" userId="a83bbb23f3e251dc" providerId="LiveId" clId="{C6F4AD3C-CD18-42B7-A30C-4C914E7D6603}" dt="2025-04-11T16:00:55.278" v="205" actId="47"/>
        <pc:sldMkLst>
          <pc:docMk/>
          <pc:sldMk cId="2230412416" sldId="2147478704"/>
        </pc:sldMkLst>
      </pc:sldChg>
      <pc:sldChg chg="add del ord">
        <pc:chgData name="Marco Parenzan" userId="a83bbb23f3e251dc" providerId="LiveId" clId="{C6F4AD3C-CD18-42B7-A30C-4C914E7D6603}" dt="2025-04-12T13:03:41.939" v="493"/>
        <pc:sldMkLst>
          <pc:docMk/>
          <pc:sldMk cId="1860836083" sldId="2147478713"/>
        </pc:sldMkLst>
      </pc:sldChg>
      <pc:sldChg chg="add del">
        <pc:chgData name="Marco Parenzan" userId="a83bbb23f3e251dc" providerId="LiveId" clId="{C6F4AD3C-CD18-42B7-A30C-4C914E7D6603}" dt="2025-04-11T16:00:55.278" v="205" actId="47"/>
        <pc:sldMkLst>
          <pc:docMk/>
          <pc:sldMk cId="3226764251" sldId="2147478723"/>
        </pc:sldMkLst>
      </pc:sldChg>
      <pc:sldChg chg="add del">
        <pc:chgData name="Marco Parenzan" userId="a83bbb23f3e251dc" providerId="LiveId" clId="{C6F4AD3C-CD18-42B7-A30C-4C914E7D6603}" dt="2025-04-11T16:00:55.278" v="205" actId="47"/>
        <pc:sldMkLst>
          <pc:docMk/>
          <pc:sldMk cId="2470442661" sldId="2147478724"/>
        </pc:sldMkLst>
      </pc:sldChg>
      <pc:sldChg chg="add del">
        <pc:chgData name="Marco Parenzan" userId="a83bbb23f3e251dc" providerId="LiveId" clId="{C6F4AD3C-CD18-42B7-A30C-4C914E7D6603}" dt="2025-04-11T16:00:55.278" v="205" actId="47"/>
        <pc:sldMkLst>
          <pc:docMk/>
          <pc:sldMk cId="3321580060" sldId="2147479116"/>
        </pc:sldMkLst>
      </pc:sldChg>
      <pc:sldChg chg="del">
        <pc:chgData name="Marco Parenzan" userId="a83bbb23f3e251dc" providerId="LiveId" clId="{C6F4AD3C-CD18-42B7-A30C-4C914E7D6603}" dt="2025-04-11T16:00:40.660" v="200" actId="47"/>
        <pc:sldMkLst>
          <pc:docMk/>
          <pc:sldMk cId="2085995123" sldId="2147479123"/>
        </pc:sldMkLst>
      </pc:sldChg>
      <pc:sldChg chg="add del">
        <pc:chgData name="Marco Parenzan" userId="a83bbb23f3e251dc" providerId="LiveId" clId="{C6F4AD3C-CD18-42B7-A30C-4C914E7D6603}" dt="2025-04-11T16:00:55.278" v="205" actId="47"/>
        <pc:sldMkLst>
          <pc:docMk/>
          <pc:sldMk cId="3331186409" sldId="2147479134"/>
        </pc:sldMkLst>
      </pc:sldChg>
      <pc:sldChg chg="add ord">
        <pc:chgData name="Marco Parenzan" userId="a83bbb23f3e251dc" providerId="LiveId" clId="{C6F4AD3C-CD18-42B7-A30C-4C914E7D6603}" dt="2025-04-12T13:01:41.238" v="473"/>
        <pc:sldMkLst>
          <pc:docMk/>
          <pc:sldMk cId="883132689" sldId="2147479135"/>
        </pc:sldMkLst>
      </pc:sldChg>
      <pc:sldChg chg="del ord">
        <pc:chgData name="Marco Parenzan" userId="a83bbb23f3e251dc" providerId="LiveId" clId="{C6F4AD3C-CD18-42B7-A30C-4C914E7D6603}" dt="2025-04-11T17:03:45.940" v="397" actId="2696"/>
        <pc:sldMkLst>
          <pc:docMk/>
          <pc:sldMk cId="3325142747" sldId="2147479135"/>
        </pc:sldMkLst>
      </pc:sldChg>
      <pc:sldChg chg="del ord">
        <pc:chgData name="Marco Parenzan" userId="a83bbb23f3e251dc" providerId="LiveId" clId="{C6F4AD3C-CD18-42B7-A30C-4C914E7D6603}" dt="2025-04-11T16:13:04.241" v="287" actId="47"/>
        <pc:sldMkLst>
          <pc:docMk/>
          <pc:sldMk cId="602186418" sldId="2147479136"/>
        </pc:sldMkLst>
      </pc:sldChg>
      <pc:sldChg chg="del">
        <pc:chgData name="Marco Parenzan" userId="a83bbb23f3e251dc" providerId="LiveId" clId="{C6F4AD3C-CD18-42B7-A30C-4C914E7D6603}" dt="2025-04-11T16:00:40.660" v="200" actId="47"/>
        <pc:sldMkLst>
          <pc:docMk/>
          <pc:sldMk cId="1574297828" sldId="2147479138"/>
        </pc:sldMkLst>
      </pc:sldChg>
      <pc:sldChg chg="ord">
        <pc:chgData name="Marco Parenzan" userId="a83bbb23f3e251dc" providerId="LiveId" clId="{C6F4AD3C-CD18-42B7-A30C-4C914E7D6603}" dt="2025-04-12T13:03:38.520" v="491"/>
        <pc:sldMkLst>
          <pc:docMk/>
          <pc:sldMk cId="3453166227" sldId="2147479140"/>
        </pc:sldMkLst>
      </pc:sldChg>
      <pc:sldChg chg="ord">
        <pc:chgData name="Marco Parenzan" userId="a83bbb23f3e251dc" providerId="LiveId" clId="{C6F4AD3C-CD18-42B7-A30C-4C914E7D6603}" dt="2025-04-12T13:04:34.664" v="498"/>
        <pc:sldMkLst>
          <pc:docMk/>
          <pc:sldMk cId="3238288617" sldId="2147479141"/>
        </pc:sldMkLst>
      </pc:sldChg>
      <pc:sldChg chg="del">
        <pc:chgData name="Marco Parenzan" userId="a83bbb23f3e251dc" providerId="LiveId" clId="{C6F4AD3C-CD18-42B7-A30C-4C914E7D6603}" dt="2025-04-12T13:09:33.270" v="577" actId="47"/>
        <pc:sldMkLst>
          <pc:docMk/>
          <pc:sldMk cId="2100896408" sldId="2147479144"/>
        </pc:sldMkLst>
      </pc:sldChg>
      <pc:sldChg chg="del">
        <pc:chgData name="Marco Parenzan" userId="a83bbb23f3e251dc" providerId="LiveId" clId="{C6F4AD3C-CD18-42B7-A30C-4C914E7D6603}" dt="2025-04-11T15:37:22.647" v="0" actId="47"/>
        <pc:sldMkLst>
          <pc:docMk/>
          <pc:sldMk cId="2360458781" sldId="2147479158"/>
        </pc:sldMkLst>
      </pc:sldChg>
      <pc:sldChg chg="addSp delSp modSp mod chgLayout">
        <pc:chgData name="Marco Parenzan" userId="a83bbb23f3e251dc" providerId="LiveId" clId="{C6F4AD3C-CD18-42B7-A30C-4C914E7D6603}" dt="2025-04-11T16:12:59.648" v="286" actId="6264"/>
        <pc:sldMkLst>
          <pc:docMk/>
          <pc:sldMk cId="2948159670" sldId="2147479159"/>
        </pc:sldMkLst>
        <pc:spChg chg="add del mod ord">
          <ac:chgData name="Marco Parenzan" userId="a83bbb23f3e251dc" providerId="LiveId" clId="{C6F4AD3C-CD18-42B7-A30C-4C914E7D6603}" dt="2025-04-11T16:12:59.648" v="286" actId="6264"/>
          <ac:spMkLst>
            <pc:docMk/>
            <pc:sldMk cId="2948159670" sldId="2147479159"/>
            <ac:spMk id="2" creationId="{3C33AEC8-FB76-2D0E-12CB-75C8AD201A8B}"/>
          </ac:spMkLst>
        </pc:spChg>
        <pc:spChg chg="add del mod">
          <ac:chgData name="Marco Parenzan" userId="a83bbb23f3e251dc" providerId="LiveId" clId="{C6F4AD3C-CD18-42B7-A30C-4C914E7D6603}" dt="2025-04-11T16:12:59.648" v="286" actId="6264"/>
          <ac:spMkLst>
            <pc:docMk/>
            <pc:sldMk cId="2948159670" sldId="2147479159"/>
            <ac:spMk id="3" creationId="{7AB57889-ED81-D9CC-1266-7E54D7F23BC3}"/>
          </ac:spMkLst>
        </pc:spChg>
        <pc:spChg chg="mod ord">
          <ac:chgData name="Marco Parenzan" userId="a83bbb23f3e251dc" providerId="LiveId" clId="{C6F4AD3C-CD18-42B7-A30C-4C914E7D6603}" dt="2025-04-11T16:12:59.648" v="286" actId="6264"/>
          <ac:spMkLst>
            <pc:docMk/>
            <pc:sldMk cId="2948159670" sldId="2147479159"/>
            <ac:spMk id="4" creationId="{6120706A-D512-ABE7-EEFE-ADCC4E529296}"/>
          </ac:spMkLst>
        </pc:spChg>
        <pc:spChg chg="add mod ord">
          <ac:chgData name="Marco Parenzan" userId="a83bbb23f3e251dc" providerId="LiveId" clId="{C6F4AD3C-CD18-42B7-A30C-4C914E7D6603}" dt="2025-04-11T16:12:59.648" v="286" actId="6264"/>
          <ac:spMkLst>
            <pc:docMk/>
            <pc:sldMk cId="2948159670" sldId="2147479159"/>
            <ac:spMk id="5" creationId="{EC0EE972-834B-10C2-2734-A03D9F13E93B}"/>
          </ac:spMkLst>
        </pc:spChg>
        <pc:spChg chg="del">
          <ac:chgData name="Marco Parenzan" userId="a83bbb23f3e251dc" providerId="LiveId" clId="{C6F4AD3C-CD18-42B7-A30C-4C914E7D6603}" dt="2025-04-11T16:12:58.096" v="285" actId="700"/>
          <ac:spMkLst>
            <pc:docMk/>
            <pc:sldMk cId="2948159670" sldId="2147479159"/>
            <ac:spMk id="7" creationId="{2A50E7C8-ECFF-1CBA-FAF7-9E6F8DDEF408}"/>
          </ac:spMkLst>
        </pc:spChg>
      </pc:sldChg>
      <pc:sldChg chg="addSp delSp modSp mod chgLayout">
        <pc:chgData name="Marco Parenzan" userId="a83bbb23f3e251dc" providerId="LiveId" clId="{C6F4AD3C-CD18-42B7-A30C-4C914E7D6603}" dt="2025-04-11T16:14:20.872" v="295" actId="20577"/>
        <pc:sldMkLst>
          <pc:docMk/>
          <pc:sldMk cId="820619211" sldId="2147479160"/>
        </pc:sldMkLst>
        <pc:spChg chg="add del mod">
          <ac:chgData name="Marco Parenzan" userId="a83bbb23f3e251dc" providerId="LiveId" clId="{C6F4AD3C-CD18-42B7-A30C-4C914E7D6603}" dt="2025-04-11T16:14:17.760" v="294" actId="6264"/>
          <ac:spMkLst>
            <pc:docMk/>
            <pc:sldMk cId="820619211" sldId="2147479160"/>
            <ac:spMk id="2" creationId="{EC1D3553-4A75-08A1-3257-9185F9A0C4AB}"/>
          </ac:spMkLst>
        </pc:spChg>
        <pc:spChg chg="del">
          <ac:chgData name="Marco Parenzan" userId="a83bbb23f3e251dc" providerId="LiveId" clId="{C6F4AD3C-CD18-42B7-A30C-4C914E7D6603}" dt="2025-04-11T16:14:17.760" v="294" actId="6264"/>
          <ac:spMkLst>
            <pc:docMk/>
            <pc:sldMk cId="820619211" sldId="2147479160"/>
            <ac:spMk id="3" creationId="{57BD6D64-656B-7D71-20FE-BA261994650A}"/>
          </ac:spMkLst>
        </pc:spChg>
        <pc:spChg chg="mod ord">
          <ac:chgData name="Marco Parenzan" userId="a83bbb23f3e251dc" providerId="LiveId" clId="{C6F4AD3C-CD18-42B7-A30C-4C914E7D6603}" dt="2025-04-11T16:14:20.872" v="295" actId="20577"/>
          <ac:spMkLst>
            <pc:docMk/>
            <pc:sldMk cId="820619211" sldId="2147479160"/>
            <ac:spMk id="4" creationId="{2AEAFFAB-497A-B8AE-B7A1-E495F4E64D9E}"/>
          </ac:spMkLst>
        </pc:spChg>
        <pc:spChg chg="add mod ord">
          <ac:chgData name="Marco Parenzan" userId="a83bbb23f3e251dc" providerId="LiveId" clId="{C6F4AD3C-CD18-42B7-A30C-4C914E7D6603}" dt="2025-04-11T16:14:17.760" v="294" actId="6264"/>
          <ac:spMkLst>
            <pc:docMk/>
            <pc:sldMk cId="820619211" sldId="2147479160"/>
            <ac:spMk id="5" creationId="{D667B899-505A-06CC-B915-0DC4A608E9D6}"/>
          </ac:spMkLst>
        </pc:spChg>
      </pc:sldChg>
      <pc:sldChg chg="del">
        <pc:chgData name="Marco Parenzan" userId="a83bbb23f3e251dc" providerId="LiveId" clId="{C6F4AD3C-CD18-42B7-A30C-4C914E7D6603}" dt="2025-04-12T13:05:51.953" v="509" actId="18676"/>
        <pc:sldMkLst>
          <pc:docMk/>
          <pc:sldMk cId="61034242" sldId="2147479161"/>
        </pc:sldMkLst>
      </pc:sldChg>
      <pc:sldChg chg="ord">
        <pc:chgData name="Marco Parenzan" userId="a83bbb23f3e251dc" providerId="LiveId" clId="{C6F4AD3C-CD18-42B7-A30C-4C914E7D6603}" dt="2025-04-12T13:04:43.304" v="500"/>
        <pc:sldMkLst>
          <pc:docMk/>
          <pc:sldMk cId="2366589754" sldId="2147479163"/>
        </pc:sldMkLst>
      </pc:sldChg>
      <pc:sldChg chg="del">
        <pc:chgData name="Marco Parenzan" userId="a83bbb23f3e251dc" providerId="LiveId" clId="{C6F4AD3C-CD18-42B7-A30C-4C914E7D6603}" dt="2025-04-12T13:05:51.953" v="509" actId="18676"/>
        <pc:sldMkLst>
          <pc:docMk/>
          <pc:sldMk cId="1297172331" sldId="2147479164"/>
        </pc:sldMkLst>
      </pc:sldChg>
      <pc:sldChg chg="del">
        <pc:chgData name="Marco Parenzan" userId="a83bbb23f3e251dc" providerId="LiveId" clId="{C6F4AD3C-CD18-42B7-A30C-4C914E7D6603}" dt="2025-04-12T13:05:51.953" v="509" actId="18676"/>
        <pc:sldMkLst>
          <pc:docMk/>
          <pc:sldMk cId="622487767" sldId="2147479165"/>
        </pc:sldMkLst>
      </pc:sldChg>
      <pc:sldChg chg="del">
        <pc:chgData name="Marco Parenzan" userId="a83bbb23f3e251dc" providerId="LiveId" clId="{C6F4AD3C-CD18-42B7-A30C-4C914E7D6603}" dt="2025-04-12T13:05:51.953" v="509" actId="18676"/>
        <pc:sldMkLst>
          <pc:docMk/>
          <pc:sldMk cId="1440488721" sldId="2147479166"/>
        </pc:sldMkLst>
      </pc:sldChg>
      <pc:sldChg chg="ord">
        <pc:chgData name="Marco Parenzan" userId="a83bbb23f3e251dc" providerId="LiveId" clId="{C6F4AD3C-CD18-42B7-A30C-4C914E7D6603}" dt="2025-04-12T13:05:33.047" v="502"/>
        <pc:sldMkLst>
          <pc:docMk/>
          <pc:sldMk cId="553029399" sldId="2147479167"/>
        </pc:sldMkLst>
      </pc:sldChg>
      <pc:sldChg chg="add del">
        <pc:chgData name="Marco Parenzan" userId="a83bbb23f3e251dc" providerId="LiveId" clId="{C6F4AD3C-CD18-42B7-A30C-4C914E7D6603}" dt="2025-04-11T15:38:33.895" v="3" actId="47"/>
        <pc:sldMkLst>
          <pc:docMk/>
          <pc:sldMk cId="1375241309" sldId="2147479168"/>
        </pc:sldMkLst>
      </pc:sldChg>
      <pc:sldChg chg="add del">
        <pc:chgData name="Marco Parenzan" userId="a83bbb23f3e251dc" providerId="LiveId" clId="{C6F4AD3C-CD18-42B7-A30C-4C914E7D6603}" dt="2025-04-11T15:38:33.895" v="3" actId="47"/>
        <pc:sldMkLst>
          <pc:docMk/>
          <pc:sldMk cId="4198127034" sldId="2147479169"/>
        </pc:sldMkLst>
      </pc:sldChg>
      <pc:sldChg chg="add del">
        <pc:chgData name="Marco Parenzan" userId="a83bbb23f3e251dc" providerId="LiveId" clId="{C6F4AD3C-CD18-42B7-A30C-4C914E7D6603}" dt="2025-04-11T15:38:33.895" v="3" actId="47"/>
        <pc:sldMkLst>
          <pc:docMk/>
          <pc:sldMk cId="2592021356" sldId="2147479170"/>
        </pc:sldMkLst>
      </pc:sldChg>
      <pc:sldChg chg="add del">
        <pc:chgData name="Marco Parenzan" userId="a83bbb23f3e251dc" providerId="LiveId" clId="{C6F4AD3C-CD18-42B7-A30C-4C914E7D6603}" dt="2025-04-11T15:38:33.895" v="3" actId="47"/>
        <pc:sldMkLst>
          <pc:docMk/>
          <pc:sldMk cId="2545406561" sldId="2147479171"/>
        </pc:sldMkLst>
      </pc:sldChg>
      <pc:sldChg chg="add del">
        <pc:chgData name="Marco Parenzan" userId="a83bbb23f3e251dc" providerId="LiveId" clId="{C6F4AD3C-CD18-42B7-A30C-4C914E7D6603}" dt="2025-04-11T15:38:33.895" v="3" actId="47"/>
        <pc:sldMkLst>
          <pc:docMk/>
          <pc:sldMk cId="1734267652" sldId="2147479172"/>
        </pc:sldMkLst>
      </pc:sldChg>
      <pc:sldChg chg="add del ord">
        <pc:chgData name="Marco Parenzan" userId="a83bbb23f3e251dc" providerId="LiveId" clId="{C6F4AD3C-CD18-42B7-A30C-4C914E7D6603}" dt="2025-04-12T13:05:39.863" v="504"/>
        <pc:sldMkLst>
          <pc:docMk/>
          <pc:sldMk cId="1039526502" sldId="2147479173"/>
        </pc:sldMkLst>
      </pc:sldChg>
      <pc:sldChg chg="ord">
        <pc:chgData name="Marco Parenzan" userId="a83bbb23f3e251dc" providerId="LiveId" clId="{C6F4AD3C-CD18-42B7-A30C-4C914E7D6603}" dt="2025-04-12T13:05:41.881" v="506"/>
        <pc:sldMkLst>
          <pc:docMk/>
          <pc:sldMk cId="1598328499" sldId="2147479174"/>
        </pc:sldMkLst>
      </pc:sldChg>
      <pc:sldChg chg="ord">
        <pc:chgData name="Marco Parenzan" userId="a83bbb23f3e251dc" providerId="LiveId" clId="{C6F4AD3C-CD18-42B7-A30C-4C914E7D6603}" dt="2025-04-12T13:05:47.588" v="508"/>
        <pc:sldMkLst>
          <pc:docMk/>
          <pc:sldMk cId="4164836241" sldId="2147479175"/>
        </pc:sldMkLst>
      </pc:sldChg>
      <pc:sldChg chg="modSp mod">
        <pc:chgData name="Marco Parenzan" userId="a83bbb23f3e251dc" providerId="LiveId" clId="{C6F4AD3C-CD18-42B7-A30C-4C914E7D6603}" dt="2025-04-12T14:19:19.795" v="946" actId="20577"/>
        <pc:sldMkLst>
          <pc:docMk/>
          <pc:sldMk cId="1924257024" sldId="2147479176"/>
        </pc:sldMkLst>
        <pc:spChg chg="mod">
          <ac:chgData name="Marco Parenzan" userId="a83bbb23f3e251dc" providerId="LiveId" clId="{C6F4AD3C-CD18-42B7-A30C-4C914E7D6603}" dt="2025-04-12T14:19:19.795" v="946" actId="20577"/>
          <ac:spMkLst>
            <pc:docMk/>
            <pc:sldMk cId="1924257024" sldId="2147479176"/>
            <ac:spMk id="3" creationId="{E05D4154-8493-EB33-CE82-30195CE6C9F1}"/>
          </ac:spMkLst>
        </pc:spChg>
      </pc:sldChg>
      <pc:sldChg chg="addSp delSp modSp mod modClrScheme chgLayout">
        <pc:chgData name="Marco Parenzan" userId="a83bbb23f3e251dc" providerId="LiveId" clId="{C6F4AD3C-CD18-42B7-A30C-4C914E7D6603}" dt="2025-04-11T16:14:13.764" v="293" actId="700"/>
        <pc:sldMkLst>
          <pc:docMk/>
          <pc:sldMk cId="358310099" sldId="2147479177"/>
        </pc:sldMkLst>
        <pc:spChg chg="add del mod ord">
          <ac:chgData name="Marco Parenzan" userId="a83bbb23f3e251dc" providerId="LiveId" clId="{C6F4AD3C-CD18-42B7-A30C-4C914E7D6603}" dt="2025-04-11T16:14:10.179" v="292" actId="6264"/>
          <ac:spMkLst>
            <pc:docMk/>
            <pc:sldMk cId="358310099" sldId="2147479177"/>
            <ac:spMk id="2" creationId="{F9E3EED9-34ED-E705-6F39-B6898AEF0A2E}"/>
          </ac:spMkLst>
        </pc:spChg>
        <pc:spChg chg="add del mod ord">
          <ac:chgData name="Marco Parenzan" userId="a83bbb23f3e251dc" providerId="LiveId" clId="{C6F4AD3C-CD18-42B7-A30C-4C914E7D6603}" dt="2025-04-11T16:14:13.764" v="293" actId="700"/>
          <ac:spMkLst>
            <pc:docMk/>
            <pc:sldMk cId="358310099" sldId="2147479177"/>
            <ac:spMk id="3" creationId="{300B20D4-0FA5-C58A-0807-42F5195BA664}"/>
          </ac:spMkLst>
        </pc:spChg>
        <pc:spChg chg="mod ord">
          <ac:chgData name="Marco Parenzan" userId="a83bbb23f3e251dc" providerId="LiveId" clId="{C6F4AD3C-CD18-42B7-A30C-4C914E7D6603}" dt="2025-04-11T16:14:13.764" v="293" actId="700"/>
          <ac:spMkLst>
            <pc:docMk/>
            <pc:sldMk cId="358310099" sldId="2147479177"/>
            <ac:spMk id="4" creationId="{05FA1CF0-F2F9-FF90-680F-B5A49AC3DDC6}"/>
          </ac:spMkLst>
        </pc:spChg>
      </pc:sldChg>
      <pc:sldChg chg="del">
        <pc:chgData name="Marco Parenzan" userId="a83bbb23f3e251dc" providerId="LiveId" clId="{C6F4AD3C-CD18-42B7-A30C-4C914E7D6603}" dt="2025-04-12T13:04:08.144" v="496" actId="47"/>
        <pc:sldMkLst>
          <pc:docMk/>
          <pc:sldMk cId="471957419" sldId="2147479178"/>
        </pc:sldMkLst>
      </pc:sldChg>
      <pc:sldChg chg="del">
        <pc:chgData name="Marco Parenzan" userId="a83bbb23f3e251dc" providerId="LiveId" clId="{C6F4AD3C-CD18-42B7-A30C-4C914E7D6603}" dt="2025-04-12T13:05:59.342" v="512" actId="18676"/>
        <pc:sldMkLst>
          <pc:docMk/>
          <pc:sldMk cId="4258073557" sldId="2147479179"/>
        </pc:sldMkLst>
      </pc:sldChg>
      <pc:sldChg chg="ord">
        <pc:chgData name="Marco Parenzan" userId="a83bbb23f3e251dc" providerId="LiveId" clId="{C6F4AD3C-CD18-42B7-A30C-4C914E7D6603}" dt="2025-04-12T13:05:57.555" v="511"/>
        <pc:sldMkLst>
          <pc:docMk/>
          <pc:sldMk cId="1103587158" sldId="2147479180"/>
        </pc:sldMkLst>
      </pc:sldChg>
      <pc:sldChg chg="del">
        <pc:chgData name="Marco Parenzan" userId="a83bbb23f3e251dc" providerId="LiveId" clId="{C6F4AD3C-CD18-42B7-A30C-4C914E7D6603}" dt="2025-04-12T13:05:59.342" v="512" actId="18676"/>
        <pc:sldMkLst>
          <pc:docMk/>
          <pc:sldMk cId="2700749148" sldId="2147479181"/>
        </pc:sldMkLst>
      </pc:sldChg>
      <pc:sldChg chg="add del">
        <pc:chgData name="Marco Parenzan" userId="a83bbb23f3e251dc" providerId="LiveId" clId="{C6F4AD3C-CD18-42B7-A30C-4C914E7D6603}" dt="2025-04-11T15:41:11.137" v="69" actId="47"/>
        <pc:sldMkLst>
          <pc:docMk/>
          <pc:sldMk cId="390177521" sldId="2147479182"/>
        </pc:sldMkLst>
      </pc:sldChg>
      <pc:sldChg chg="add del">
        <pc:chgData name="Marco Parenzan" userId="a83bbb23f3e251dc" providerId="LiveId" clId="{C6F4AD3C-CD18-42B7-A30C-4C914E7D6603}" dt="2025-04-11T15:41:11.137" v="69" actId="47"/>
        <pc:sldMkLst>
          <pc:docMk/>
          <pc:sldMk cId="1778114331" sldId="2147479183"/>
        </pc:sldMkLst>
      </pc:sldChg>
      <pc:sldChg chg="add del">
        <pc:chgData name="Marco Parenzan" userId="a83bbb23f3e251dc" providerId="LiveId" clId="{C6F4AD3C-CD18-42B7-A30C-4C914E7D6603}" dt="2025-04-11T15:41:11.137" v="69" actId="47"/>
        <pc:sldMkLst>
          <pc:docMk/>
          <pc:sldMk cId="4000772712" sldId="2147479184"/>
        </pc:sldMkLst>
      </pc:sldChg>
      <pc:sldChg chg="add del">
        <pc:chgData name="Marco Parenzan" userId="a83bbb23f3e251dc" providerId="LiveId" clId="{C6F4AD3C-CD18-42B7-A30C-4C914E7D6603}" dt="2025-04-11T15:41:11.137" v="69" actId="47"/>
        <pc:sldMkLst>
          <pc:docMk/>
          <pc:sldMk cId="4183411468" sldId="2147479186"/>
        </pc:sldMkLst>
      </pc:sldChg>
      <pc:sldChg chg="add del">
        <pc:chgData name="Marco Parenzan" userId="a83bbb23f3e251dc" providerId="LiveId" clId="{C6F4AD3C-CD18-42B7-A30C-4C914E7D6603}" dt="2025-04-11T15:41:11.137" v="69" actId="47"/>
        <pc:sldMkLst>
          <pc:docMk/>
          <pc:sldMk cId="1368370933" sldId="2147479187"/>
        </pc:sldMkLst>
      </pc:sldChg>
      <pc:sldChg chg="add del">
        <pc:chgData name="Marco Parenzan" userId="a83bbb23f3e251dc" providerId="LiveId" clId="{C6F4AD3C-CD18-42B7-A30C-4C914E7D6603}" dt="2025-04-11T15:41:11.137" v="69" actId="47"/>
        <pc:sldMkLst>
          <pc:docMk/>
          <pc:sldMk cId="3830599500" sldId="2147479188"/>
        </pc:sldMkLst>
      </pc:sldChg>
      <pc:sldChg chg="add del">
        <pc:chgData name="Marco Parenzan" userId="a83bbb23f3e251dc" providerId="LiveId" clId="{C6F4AD3C-CD18-42B7-A30C-4C914E7D6603}" dt="2025-04-11T15:41:11.137" v="69" actId="47"/>
        <pc:sldMkLst>
          <pc:docMk/>
          <pc:sldMk cId="480673205" sldId="2147479189"/>
        </pc:sldMkLst>
      </pc:sldChg>
      <pc:sldChg chg="add del">
        <pc:chgData name="Marco Parenzan" userId="a83bbb23f3e251dc" providerId="LiveId" clId="{C6F4AD3C-CD18-42B7-A30C-4C914E7D6603}" dt="2025-04-11T15:41:11.137" v="69" actId="47"/>
        <pc:sldMkLst>
          <pc:docMk/>
          <pc:sldMk cId="3786622727" sldId="2147479190"/>
        </pc:sldMkLst>
      </pc:sldChg>
      <pc:sldChg chg="add del">
        <pc:chgData name="Marco Parenzan" userId="a83bbb23f3e251dc" providerId="LiveId" clId="{C6F4AD3C-CD18-42B7-A30C-4C914E7D6603}" dt="2025-04-11T15:41:11.137" v="69" actId="47"/>
        <pc:sldMkLst>
          <pc:docMk/>
          <pc:sldMk cId="3968263629" sldId="2147479191"/>
        </pc:sldMkLst>
      </pc:sldChg>
      <pc:sldChg chg="del">
        <pc:chgData name="Marco Parenzan" userId="a83bbb23f3e251dc" providerId="LiveId" clId="{C6F4AD3C-CD18-42B7-A30C-4C914E7D6603}" dt="2025-04-11T16:01:12.081" v="206" actId="2696"/>
        <pc:sldMkLst>
          <pc:docMk/>
          <pc:sldMk cId="1621377795" sldId="2147479192"/>
        </pc:sldMkLst>
      </pc:sldChg>
      <pc:sldChg chg="modSp add mod ord">
        <pc:chgData name="Marco Parenzan" userId="a83bbb23f3e251dc" providerId="LiveId" clId="{C6F4AD3C-CD18-42B7-A30C-4C914E7D6603}" dt="2025-04-12T13:01:28.005" v="471" actId="1076"/>
        <pc:sldMkLst>
          <pc:docMk/>
          <pc:sldMk cId="4209945474" sldId="2147479192"/>
        </pc:sldMkLst>
        <pc:picChg chg="mod">
          <ac:chgData name="Marco Parenzan" userId="a83bbb23f3e251dc" providerId="LiveId" clId="{C6F4AD3C-CD18-42B7-A30C-4C914E7D6603}" dt="2025-04-12T13:01:28.005" v="471" actId="1076"/>
          <ac:picMkLst>
            <pc:docMk/>
            <pc:sldMk cId="4209945474" sldId="2147479192"/>
            <ac:picMk id="6" creationId="{94744F34-1316-ED33-D9F0-FB4B5303A316}"/>
          </ac:picMkLst>
        </pc:picChg>
      </pc:sldChg>
      <pc:sldChg chg="del">
        <pc:chgData name="Marco Parenzan" userId="a83bbb23f3e251dc" providerId="LiveId" clId="{C6F4AD3C-CD18-42B7-A30C-4C914E7D6603}" dt="2025-04-11T16:10:37.997" v="269" actId="18676"/>
        <pc:sldMkLst>
          <pc:docMk/>
          <pc:sldMk cId="1687535762" sldId="2147479193"/>
        </pc:sldMkLst>
      </pc:sldChg>
      <pc:sldChg chg="addSp delSp modSp mod ord modClrScheme chgLayout">
        <pc:chgData name="Marco Parenzan" userId="a83bbb23f3e251dc" providerId="LiveId" clId="{C6F4AD3C-CD18-42B7-A30C-4C914E7D6603}" dt="2025-04-12T13:01:18.718" v="470"/>
        <pc:sldMkLst>
          <pc:docMk/>
          <pc:sldMk cId="531473928" sldId="2147479194"/>
        </pc:sldMkLst>
        <pc:spChg chg="mod ord">
          <ac:chgData name="Marco Parenzan" userId="a83bbb23f3e251dc" providerId="LiveId" clId="{C6F4AD3C-CD18-42B7-A30C-4C914E7D6603}" dt="2025-04-12T11:17:47.967" v="429" actId="700"/>
          <ac:spMkLst>
            <pc:docMk/>
            <pc:sldMk cId="531473928" sldId="2147479194"/>
            <ac:spMk id="2" creationId="{56643018-E3EE-1D7C-6D25-5B6BF251043B}"/>
          </ac:spMkLst>
        </pc:spChg>
        <pc:spChg chg="mod ord">
          <ac:chgData name="Marco Parenzan" userId="a83bbb23f3e251dc" providerId="LiveId" clId="{C6F4AD3C-CD18-42B7-A30C-4C914E7D6603}" dt="2025-04-12T11:17:47.967" v="429" actId="700"/>
          <ac:spMkLst>
            <pc:docMk/>
            <pc:sldMk cId="531473928" sldId="2147479194"/>
            <ac:spMk id="3" creationId="{6DFEA674-5883-C48D-7D41-31D8D6339972}"/>
          </ac:spMkLst>
        </pc:spChg>
        <pc:spChg chg="del">
          <ac:chgData name="Marco Parenzan" userId="a83bbb23f3e251dc" providerId="LiveId" clId="{C6F4AD3C-CD18-42B7-A30C-4C914E7D6603}" dt="2025-04-12T11:17:23.214" v="425" actId="700"/>
          <ac:spMkLst>
            <pc:docMk/>
            <pc:sldMk cId="531473928" sldId="2147479194"/>
            <ac:spMk id="4" creationId="{AAAF5B9C-5FC0-7DE8-71F4-6E462C4F5B88}"/>
          </ac:spMkLst>
        </pc:spChg>
        <pc:spChg chg="add mod ord">
          <ac:chgData name="Marco Parenzan" userId="a83bbb23f3e251dc" providerId="LiveId" clId="{C6F4AD3C-CD18-42B7-A30C-4C914E7D6603}" dt="2025-04-12T11:17:47.967" v="429" actId="700"/>
          <ac:spMkLst>
            <pc:docMk/>
            <pc:sldMk cId="531473928" sldId="2147479194"/>
            <ac:spMk id="5" creationId="{1851C391-9C88-2FC4-081B-58AACBFFC5B9}"/>
          </ac:spMkLst>
        </pc:spChg>
      </pc:sldChg>
      <pc:sldChg chg="add">
        <pc:chgData name="Marco Parenzan" userId="a83bbb23f3e251dc" providerId="LiveId" clId="{C6F4AD3C-CD18-42B7-A30C-4C914E7D6603}" dt="2025-04-11T15:58:18.346" v="167"/>
        <pc:sldMkLst>
          <pc:docMk/>
          <pc:sldMk cId="877895004" sldId="2147479195"/>
        </pc:sldMkLst>
      </pc:sldChg>
      <pc:sldChg chg="del ord">
        <pc:chgData name="Marco Parenzan" userId="a83bbb23f3e251dc" providerId="LiveId" clId="{C6F4AD3C-CD18-42B7-A30C-4C914E7D6603}" dt="2025-04-11T15:58:03.292" v="166" actId="2696"/>
        <pc:sldMkLst>
          <pc:docMk/>
          <pc:sldMk cId="3436799357" sldId="2147479195"/>
        </pc:sldMkLst>
      </pc:sldChg>
      <pc:sldChg chg="add del">
        <pc:chgData name="Marco Parenzan" userId="a83bbb23f3e251dc" providerId="LiveId" clId="{C6F4AD3C-CD18-42B7-A30C-4C914E7D6603}" dt="2025-04-12T13:09:34.573" v="578" actId="47"/>
        <pc:sldMkLst>
          <pc:docMk/>
          <pc:sldMk cId="1514279127" sldId="2147479196"/>
        </pc:sldMkLst>
      </pc:sldChg>
      <pc:sldChg chg="del ord">
        <pc:chgData name="Marco Parenzan" userId="a83bbb23f3e251dc" providerId="LiveId" clId="{C6F4AD3C-CD18-42B7-A30C-4C914E7D6603}" dt="2025-04-11T15:58:03.292" v="166" actId="2696"/>
        <pc:sldMkLst>
          <pc:docMk/>
          <pc:sldMk cId="3627772183" sldId="2147479196"/>
        </pc:sldMkLst>
      </pc:sldChg>
      <pc:sldChg chg="add del">
        <pc:chgData name="Marco Parenzan" userId="a83bbb23f3e251dc" providerId="LiveId" clId="{C6F4AD3C-CD18-42B7-A30C-4C914E7D6603}" dt="2025-04-11T15:59:08.995" v="181" actId="2696"/>
        <pc:sldMkLst>
          <pc:docMk/>
          <pc:sldMk cId="3658361433" sldId="2147479196"/>
        </pc:sldMkLst>
      </pc:sldChg>
      <pc:sldChg chg="add del">
        <pc:chgData name="Marco Parenzan" userId="a83bbb23f3e251dc" providerId="LiveId" clId="{C6F4AD3C-CD18-42B7-A30C-4C914E7D6603}" dt="2025-04-12T13:09:35.280" v="579" actId="47"/>
        <pc:sldMkLst>
          <pc:docMk/>
          <pc:sldMk cId="137774363" sldId="2147479197"/>
        </pc:sldMkLst>
      </pc:sldChg>
      <pc:sldChg chg="del ord">
        <pc:chgData name="Marco Parenzan" userId="a83bbb23f3e251dc" providerId="LiveId" clId="{C6F4AD3C-CD18-42B7-A30C-4C914E7D6603}" dt="2025-04-11T15:58:03.292" v="166" actId="2696"/>
        <pc:sldMkLst>
          <pc:docMk/>
          <pc:sldMk cId="1976480064" sldId="2147479197"/>
        </pc:sldMkLst>
      </pc:sldChg>
      <pc:sldChg chg="add del">
        <pc:chgData name="Marco Parenzan" userId="a83bbb23f3e251dc" providerId="LiveId" clId="{C6F4AD3C-CD18-42B7-A30C-4C914E7D6603}" dt="2025-04-11T15:59:08.995" v="181" actId="2696"/>
        <pc:sldMkLst>
          <pc:docMk/>
          <pc:sldMk cId="3443570488" sldId="2147479197"/>
        </pc:sldMkLst>
      </pc:sldChg>
      <pc:sldChg chg="add del">
        <pc:chgData name="Marco Parenzan" userId="a83bbb23f3e251dc" providerId="LiveId" clId="{C6F4AD3C-CD18-42B7-A30C-4C914E7D6603}" dt="2025-04-12T13:09:37.548" v="580" actId="47"/>
        <pc:sldMkLst>
          <pc:docMk/>
          <pc:sldMk cId="1627221912" sldId="2147479198"/>
        </pc:sldMkLst>
      </pc:sldChg>
      <pc:sldChg chg="add del">
        <pc:chgData name="Marco Parenzan" userId="a83bbb23f3e251dc" providerId="LiveId" clId="{C6F4AD3C-CD18-42B7-A30C-4C914E7D6603}" dt="2025-04-11T15:59:08.995" v="181" actId="2696"/>
        <pc:sldMkLst>
          <pc:docMk/>
          <pc:sldMk cId="2331560327" sldId="2147479198"/>
        </pc:sldMkLst>
      </pc:sldChg>
      <pc:sldChg chg="del ord">
        <pc:chgData name="Marco Parenzan" userId="a83bbb23f3e251dc" providerId="LiveId" clId="{C6F4AD3C-CD18-42B7-A30C-4C914E7D6603}" dt="2025-04-11T15:58:03.292" v="166" actId="2696"/>
        <pc:sldMkLst>
          <pc:docMk/>
          <pc:sldMk cId="3583625867" sldId="2147479198"/>
        </pc:sldMkLst>
      </pc:sldChg>
      <pc:sldChg chg="del ord">
        <pc:chgData name="Marco Parenzan" userId="a83bbb23f3e251dc" providerId="LiveId" clId="{C6F4AD3C-CD18-42B7-A30C-4C914E7D6603}" dt="2025-04-11T15:58:03.292" v="166" actId="2696"/>
        <pc:sldMkLst>
          <pc:docMk/>
          <pc:sldMk cId="622823552" sldId="2147479199"/>
        </pc:sldMkLst>
      </pc:sldChg>
      <pc:sldChg chg="add del">
        <pc:chgData name="Marco Parenzan" userId="a83bbb23f3e251dc" providerId="LiveId" clId="{C6F4AD3C-CD18-42B7-A30C-4C914E7D6603}" dt="2025-04-11T15:59:08.995" v="181" actId="2696"/>
        <pc:sldMkLst>
          <pc:docMk/>
          <pc:sldMk cId="669359125" sldId="2147479199"/>
        </pc:sldMkLst>
      </pc:sldChg>
      <pc:sldChg chg="add del">
        <pc:chgData name="Marco Parenzan" userId="a83bbb23f3e251dc" providerId="LiveId" clId="{C6F4AD3C-CD18-42B7-A30C-4C914E7D6603}" dt="2025-04-12T13:09:38.228" v="581" actId="47"/>
        <pc:sldMkLst>
          <pc:docMk/>
          <pc:sldMk cId="1514837352" sldId="2147479199"/>
        </pc:sldMkLst>
      </pc:sldChg>
      <pc:sldChg chg="add del">
        <pc:chgData name="Marco Parenzan" userId="a83bbb23f3e251dc" providerId="LiveId" clId="{C6F4AD3C-CD18-42B7-A30C-4C914E7D6603}" dt="2025-04-11T15:59:08.995" v="181" actId="2696"/>
        <pc:sldMkLst>
          <pc:docMk/>
          <pc:sldMk cId="176487251" sldId="2147479200"/>
        </pc:sldMkLst>
      </pc:sldChg>
      <pc:sldChg chg="add del">
        <pc:chgData name="Marco Parenzan" userId="a83bbb23f3e251dc" providerId="LiveId" clId="{C6F4AD3C-CD18-42B7-A30C-4C914E7D6603}" dt="2025-04-12T13:09:39.004" v="582" actId="47"/>
        <pc:sldMkLst>
          <pc:docMk/>
          <pc:sldMk cId="909471696" sldId="2147479200"/>
        </pc:sldMkLst>
      </pc:sldChg>
      <pc:sldChg chg="del ord">
        <pc:chgData name="Marco Parenzan" userId="a83bbb23f3e251dc" providerId="LiveId" clId="{C6F4AD3C-CD18-42B7-A30C-4C914E7D6603}" dt="2025-04-11T15:58:03.292" v="166" actId="2696"/>
        <pc:sldMkLst>
          <pc:docMk/>
          <pc:sldMk cId="1229060318" sldId="2147479200"/>
        </pc:sldMkLst>
      </pc:sldChg>
      <pc:sldChg chg="add del">
        <pc:chgData name="Marco Parenzan" userId="a83bbb23f3e251dc" providerId="LiveId" clId="{C6F4AD3C-CD18-42B7-A30C-4C914E7D6603}" dt="2025-04-12T13:09:40.131" v="583" actId="47"/>
        <pc:sldMkLst>
          <pc:docMk/>
          <pc:sldMk cId="1329458168" sldId="2147479201"/>
        </pc:sldMkLst>
      </pc:sldChg>
      <pc:sldChg chg="del ord">
        <pc:chgData name="Marco Parenzan" userId="a83bbb23f3e251dc" providerId="LiveId" clId="{C6F4AD3C-CD18-42B7-A30C-4C914E7D6603}" dt="2025-04-11T15:58:03.292" v="166" actId="2696"/>
        <pc:sldMkLst>
          <pc:docMk/>
          <pc:sldMk cId="1480074791" sldId="2147479201"/>
        </pc:sldMkLst>
      </pc:sldChg>
      <pc:sldChg chg="add del">
        <pc:chgData name="Marco Parenzan" userId="a83bbb23f3e251dc" providerId="LiveId" clId="{C6F4AD3C-CD18-42B7-A30C-4C914E7D6603}" dt="2025-04-11T15:59:08.995" v="181" actId="2696"/>
        <pc:sldMkLst>
          <pc:docMk/>
          <pc:sldMk cId="4201398795" sldId="2147479201"/>
        </pc:sldMkLst>
      </pc:sldChg>
      <pc:sldChg chg="ord">
        <pc:chgData name="Marco Parenzan" userId="a83bbb23f3e251dc" providerId="LiveId" clId="{C6F4AD3C-CD18-42B7-A30C-4C914E7D6603}" dt="2025-04-12T14:14:04.797" v="623"/>
        <pc:sldMkLst>
          <pc:docMk/>
          <pc:sldMk cId="1680944949" sldId="2147479202"/>
        </pc:sldMkLst>
      </pc:sldChg>
      <pc:sldChg chg="del">
        <pc:chgData name="Marco Parenzan" userId="a83bbb23f3e251dc" providerId="LiveId" clId="{C6F4AD3C-CD18-42B7-A30C-4C914E7D6603}" dt="2025-04-12T14:14:28.546" v="628" actId="47"/>
        <pc:sldMkLst>
          <pc:docMk/>
          <pc:sldMk cId="2493212510" sldId="2147479204"/>
        </pc:sldMkLst>
      </pc:sldChg>
      <pc:sldChg chg="delSp modSp del mod">
        <pc:chgData name="Marco Parenzan" userId="a83bbb23f3e251dc" providerId="LiveId" clId="{C6F4AD3C-CD18-42B7-A30C-4C914E7D6603}" dt="2025-04-12T14:18:31.540" v="924" actId="47"/>
        <pc:sldMkLst>
          <pc:docMk/>
          <pc:sldMk cId="2961640863" sldId="2147479205"/>
        </pc:sldMkLst>
        <pc:spChg chg="del mod">
          <ac:chgData name="Marco Parenzan" userId="a83bbb23f3e251dc" providerId="LiveId" clId="{C6F4AD3C-CD18-42B7-A30C-4C914E7D6603}" dt="2025-04-12T14:17:44.663" v="913"/>
          <ac:spMkLst>
            <pc:docMk/>
            <pc:sldMk cId="2961640863" sldId="2147479205"/>
            <ac:spMk id="4" creationId="{A83D9B42-5B3B-F660-FA04-DA2669AB1B0C}"/>
          </ac:spMkLst>
        </pc:spChg>
      </pc:sldChg>
      <pc:sldChg chg="modSp mod ord">
        <pc:chgData name="Marco Parenzan" userId="a83bbb23f3e251dc" providerId="LiveId" clId="{C6F4AD3C-CD18-42B7-A30C-4C914E7D6603}" dt="2025-04-12T14:14:18.189" v="627" actId="1076"/>
        <pc:sldMkLst>
          <pc:docMk/>
          <pc:sldMk cId="2009269534" sldId="2147479206"/>
        </pc:sldMkLst>
        <pc:spChg chg="mod">
          <ac:chgData name="Marco Parenzan" userId="a83bbb23f3e251dc" providerId="LiveId" clId="{C6F4AD3C-CD18-42B7-A30C-4C914E7D6603}" dt="2025-04-12T14:14:15.194" v="626" actId="1076"/>
          <ac:spMkLst>
            <pc:docMk/>
            <pc:sldMk cId="2009269534" sldId="2147479206"/>
            <ac:spMk id="6" creationId="{19A24B97-A430-497E-9231-1126024D8E0E}"/>
          </ac:spMkLst>
        </pc:spChg>
        <pc:spChg chg="mod">
          <ac:chgData name="Marco Parenzan" userId="a83bbb23f3e251dc" providerId="LiveId" clId="{C6F4AD3C-CD18-42B7-A30C-4C914E7D6603}" dt="2025-04-12T14:14:18.189" v="627" actId="1076"/>
          <ac:spMkLst>
            <pc:docMk/>
            <pc:sldMk cId="2009269534" sldId="2147479206"/>
            <ac:spMk id="8" creationId="{26457B96-A052-5000-A83D-1B0C2F83A7DB}"/>
          </ac:spMkLst>
        </pc:spChg>
      </pc:sldChg>
      <pc:sldChg chg="addSp delSp modSp mod ord modClrScheme chgLayout">
        <pc:chgData name="Marco Parenzan" userId="a83bbb23f3e251dc" providerId="LiveId" clId="{C6F4AD3C-CD18-42B7-A30C-4C914E7D6603}" dt="2025-04-12T14:18:37.817" v="926"/>
        <pc:sldMkLst>
          <pc:docMk/>
          <pc:sldMk cId="1760669537" sldId="2147479207"/>
        </pc:sldMkLst>
        <pc:spChg chg="mod ord">
          <ac:chgData name="Marco Parenzan" userId="a83bbb23f3e251dc" providerId="LiveId" clId="{C6F4AD3C-CD18-42B7-A30C-4C914E7D6603}" dt="2025-04-12T14:15:23.079" v="639" actId="6264"/>
          <ac:spMkLst>
            <pc:docMk/>
            <pc:sldMk cId="1760669537" sldId="2147479207"/>
            <ac:spMk id="2" creationId="{5B8853A2-F8F3-3AC1-0E49-FD79E742DE90}"/>
          </ac:spMkLst>
        </pc:spChg>
        <pc:spChg chg="add mod ord">
          <ac:chgData name="Marco Parenzan" userId="a83bbb23f3e251dc" providerId="LiveId" clId="{C6F4AD3C-CD18-42B7-A30C-4C914E7D6603}" dt="2025-04-12T14:15:23.079" v="639" actId="6264"/>
          <ac:spMkLst>
            <pc:docMk/>
            <pc:sldMk cId="1760669537" sldId="2147479207"/>
            <ac:spMk id="3" creationId="{D9110C70-0A40-9A1A-2F2D-0E3FE01CA634}"/>
          </ac:spMkLst>
        </pc:spChg>
        <pc:spChg chg="del mod">
          <ac:chgData name="Marco Parenzan" userId="a83bbb23f3e251dc" providerId="LiveId" clId="{C6F4AD3C-CD18-42B7-A30C-4C914E7D6603}" dt="2025-04-12T14:15:21.710" v="636"/>
          <ac:spMkLst>
            <pc:docMk/>
            <pc:sldMk cId="1760669537" sldId="2147479207"/>
            <ac:spMk id="4" creationId="{36587992-DE25-71A0-163E-F45A620B953F}"/>
          </ac:spMkLst>
        </pc:spChg>
        <pc:spChg chg="add del mod">
          <ac:chgData name="Marco Parenzan" userId="a83bbb23f3e251dc" providerId="LiveId" clId="{C6F4AD3C-CD18-42B7-A30C-4C914E7D6603}" dt="2025-04-12T14:15:23.079" v="639" actId="6264"/>
          <ac:spMkLst>
            <pc:docMk/>
            <pc:sldMk cId="1760669537" sldId="2147479207"/>
            <ac:spMk id="5" creationId="{5B29153D-741C-6EB9-92E8-1B27CB7969D9}"/>
          </ac:spMkLst>
        </pc:spChg>
        <pc:spChg chg="del mod">
          <ac:chgData name="Marco Parenzan" userId="a83bbb23f3e251dc" providerId="LiveId" clId="{C6F4AD3C-CD18-42B7-A30C-4C914E7D6603}" dt="2025-04-12T14:15:21.711" v="638"/>
          <ac:spMkLst>
            <pc:docMk/>
            <pc:sldMk cId="1760669537" sldId="2147479207"/>
            <ac:spMk id="6" creationId="{AB258150-2E20-73DC-28DC-6C0E397688BF}"/>
          </ac:spMkLst>
        </pc:spChg>
        <pc:spChg chg="add del mod">
          <ac:chgData name="Marco Parenzan" userId="a83bbb23f3e251dc" providerId="LiveId" clId="{C6F4AD3C-CD18-42B7-A30C-4C914E7D6603}" dt="2025-04-12T14:15:23.079" v="639" actId="6264"/>
          <ac:spMkLst>
            <pc:docMk/>
            <pc:sldMk cId="1760669537" sldId="2147479207"/>
            <ac:spMk id="7" creationId="{2C32B5DB-5D06-F6ED-1B3B-6AB1EEED184E}"/>
          </ac:spMkLst>
        </pc:spChg>
      </pc:sldChg>
      <pc:sldChg chg="addSp delSp modSp new del mod modClrScheme chgLayout">
        <pc:chgData name="Marco Parenzan" userId="a83bbb23f3e251dc" providerId="LiveId" clId="{C6F4AD3C-CD18-42B7-A30C-4C914E7D6603}" dt="2025-04-12T13:05:51.953" v="509" actId="18676"/>
        <pc:sldMkLst>
          <pc:docMk/>
          <pc:sldMk cId="1574411702" sldId="2147479208"/>
        </pc:sldMkLst>
        <pc:spChg chg="del">
          <ac:chgData name="Marco Parenzan" userId="a83bbb23f3e251dc" providerId="LiveId" clId="{C6F4AD3C-CD18-42B7-A30C-4C914E7D6603}" dt="2025-04-11T15:38:52.069" v="5" actId="700"/>
          <ac:spMkLst>
            <pc:docMk/>
            <pc:sldMk cId="1574411702" sldId="2147479208"/>
            <ac:spMk id="2" creationId="{503872C3-4596-7D69-9FEF-51A61A7ACBE8}"/>
          </ac:spMkLst>
        </pc:spChg>
        <pc:spChg chg="del mod ord">
          <ac:chgData name="Marco Parenzan" userId="a83bbb23f3e251dc" providerId="LiveId" clId="{C6F4AD3C-CD18-42B7-A30C-4C914E7D6603}" dt="2025-04-11T15:38:52.069" v="5" actId="700"/>
          <ac:spMkLst>
            <pc:docMk/>
            <pc:sldMk cId="1574411702" sldId="2147479208"/>
            <ac:spMk id="3" creationId="{7CCBDFD5-D77D-1491-3A68-DBDE5371AD33}"/>
          </ac:spMkLst>
        </pc:spChg>
        <pc:spChg chg="add mod ord">
          <ac:chgData name="Marco Parenzan" userId="a83bbb23f3e251dc" providerId="LiveId" clId="{C6F4AD3C-CD18-42B7-A30C-4C914E7D6603}" dt="2025-04-11T15:41:10.403" v="67" actId="5793"/>
          <ac:spMkLst>
            <pc:docMk/>
            <pc:sldMk cId="1574411702" sldId="2147479208"/>
            <ac:spMk id="4" creationId="{A52A4290-6963-C23A-D4CB-83AB94C716C2}"/>
          </ac:spMkLst>
        </pc:spChg>
      </pc:sldChg>
      <pc:sldChg chg="addSp delSp modSp add mod chgLayout">
        <pc:chgData name="Marco Parenzan" userId="a83bbb23f3e251dc" providerId="LiveId" clId="{C6F4AD3C-CD18-42B7-A30C-4C914E7D6603}" dt="2025-04-12T13:07:29.274" v="514" actId="27636"/>
        <pc:sldMkLst>
          <pc:docMk/>
          <pc:sldMk cId="890373551" sldId="2147479209"/>
        </pc:sldMkLst>
        <pc:spChg chg="add del mod">
          <ac:chgData name="Marco Parenzan" userId="a83bbb23f3e251dc" providerId="LiveId" clId="{C6F4AD3C-CD18-42B7-A30C-4C914E7D6603}" dt="2025-04-11T15:41:27.276" v="81" actId="6264"/>
          <ac:spMkLst>
            <pc:docMk/>
            <pc:sldMk cId="890373551" sldId="2147479209"/>
            <ac:spMk id="2" creationId="{18B430D7-2C4A-0507-B396-A532B5B3320E}"/>
          </ac:spMkLst>
        </pc:spChg>
        <pc:spChg chg="del">
          <ac:chgData name="Marco Parenzan" userId="a83bbb23f3e251dc" providerId="LiveId" clId="{C6F4AD3C-CD18-42B7-A30C-4C914E7D6603}" dt="2025-04-11T15:41:27.276" v="81" actId="6264"/>
          <ac:spMkLst>
            <pc:docMk/>
            <pc:sldMk cId="890373551" sldId="2147479209"/>
            <ac:spMk id="3" creationId="{73A95102-E106-2DB6-07AE-2406AB3F93C0}"/>
          </ac:spMkLst>
        </pc:spChg>
        <pc:spChg chg="mod ord">
          <ac:chgData name="Marco Parenzan" userId="a83bbb23f3e251dc" providerId="LiveId" clId="{C6F4AD3C-CD18-42B7-A30C-4C914E7D6603}" dt="2025-04-11T15:41:27.276" v="81" actId="6264"/>
          <ac:spMkLst>
            <pc:docMk/>
            <pc:sldMk cId="890373551" sldId="2147479209"/>
            <ac:spMk id="4" creationId="{458FC5F3-9B3C-BA32-A751-2CAB00D4A4FC}"/>
          </ac:spMkLst>
        </pc:spChg>
        <pc:spChg chg="add mod ord">
          <ac:chgData name="Marco Parenzan" userId="a83bbb23f3e251dc" providerId="LiveId" clId="{C6F4AD3C-CD18-42B7-A30C-4C914E7D6603}" dt="2025-04-12T13:07:29.274" v="514" actId="27636"/>
          <ac:spMkLst>
            <pc:docMk/>
            <pc:sldMk cId="890373551" sldId="2147479209"/>
            <ac:spMk id="5" creationId="{B921D94D-C6F0-31B4-BCF4-28733105E5B5}"/>
          </ac:spMkLst>
        </pc:spChg>
      </pc:sldChg>
      <pc:sldChg chg="addSp delSp modSp add mod ord">
        <pc:chgData name="Marco Parenzan" userId="a83bbb23f3e251dc" providerId="LiveId" clId="{C6F4AD3C-CD18-42B7-A30C-4C914E7D6603}" dt="2025-04-12T13:00:44.225" v="446"/>
        <pc:sldMkLst>
          <pc:docMk/>
          <pc:sldMk cId="483325238" sldId="2147479210"/>
        </pc:sldMkLst>
        <pc:spChg chg="mod">
          <ac:chgData name="Marco Parenzan" userId="a83bbb23f3e251dc" providerId="LiveId" clId="{C6F4AD3C-CD18-42B7-A30C-4C914E7D6603}" dt="2025-04-11T15:45:20.550" v="152" actId="1076"/>
          <ac:spMkLst>
            <pc:docMk/>
            <pc:sldMk cId="483325238" sldId="2147479210"/>
            <ac:spMk id="3" creationId="{E603BFC1-1BC9-CB2B-97D9-7FE4D54D78FA}"/>
          </ac:spMkLst>
        </pc:spChg>
        <pc:grpChg chg="del">
          <ac:chgData name="Marco Parenzan" userId="a83bbb23f3e251dc" providerId="LiveId" clId="{C6F4AD3C-CD18-42B7-A30C-4C914E7D6603}" dt="2025-04-11T15:44:21.368" v="123" actId="478"/>
          <ac:grpSpMkLst>
            <pc:docMk/>
            <pc:sldMk cId="483325238" sldId="2147479210"/>
            <ac:grpSpMk id="7" creationId="{26753E90-0668-09FB-1ADD-4C45EBF10150}"/>
          </ac:grpSpMkLst>
        </pc:grpChg>
        <pc:grpChg chg="del">
          <ac:chgData name="Marco Parenzan" userId="a83bbb23f3e251dc" providerId="LiveId" clId="{C6F4AD3C-CD18-42B7-A30C-4C914E7D6603}" dt="2025-04-11T15:44:21.368" v="123" actId="478"/>
          <ac:grpSpMkLst>
            <pc:docMk/>
            <pc:sldMk cId="483325238" sldId="2147479210"/>
            <ac:grpSpMk id="8" creationId="{B8200BE1-B135-1128-E329-487CB1260FF2}"/>
          </ac:grpSpMkLst>
        </pc:grpChg>
        <pc:picChg chg="add mod">
          <ac:chgData name="Marco Parenzan" userId="a83bbb23f3e251dc" providerId="LiveId" clId="{C6F4AD3C-CD18-42B7-A30C-4C914E7D6603}" dt="2025-04-11T15:45:18.012" v="151" actId="1076"/>
          <ac:picMkLst>
            <pc:docMk/>
            <pc:sldMk cId="483325238" sldId="2147479210"/>
            <ac:picMk id="5" creationId="{F433C882-C6EB-7C0E-0C37-69C36F03FC13}"/>
          </ac:picMkLst>
        </pc:picChg>
        <pc:picChg chg="del">
          <ac:chgData name="Marco Parenzan" userId="a83bbb23f3e251dc" providerId="LiveId" clId="{C6F4AD3C-CD18-42B7-A30C-4C914E7D6603}" dt="2025-04-11T15:44:21.368" v="123" actId="478"/>
          <ac:picMkLst>
            <pc:docMk/>
            <pc:sldMk cId="483325238" sldId="2147479210"/>
            <ac:picMk id="6" creationId="{32BAB8D4-7953-E8D8-1A6B-BDAFB226AB0A}"/>
          </ac:picMkLst>
        </pc:picChg>
        <pc:picChg chg="add mod">
          <ac:chgData name="Marco Parenzan" userId="a83bbb23f3e251dc" providerId="LiveId" clId="{C6F4AD3C-CD18-42B7-A30C-4C914E7D6603}" dt="2025-04-11T15:45:18.012" v="151" actId="1076"/>
          <ac:picMkLst>
            <pc:docMk/>
            <pc:sldMk cId="483325238" sldId="2147479210"/>
            <ac:picMk id="10" creationId="{4DAB5983-B40F-EB91-9988-E18E6CA275E8}"/>
          </ac:picMkLst>
        </pc:picChg>
        <pc:picChg chg="add mod">
          <ac:chgData name="Marco Parenzan" userId="a83bbb23f3e251dc" providerId="LiveId" clId="{C6F4AD3C-CD18-42B7-A30C-4C914E7D6603}" dt="2025-04-11T15:45:18.012" v="151" actId="1076"/>
          <ac:picMkLst>
            <pc:docMk/>
            <pc:sldMk cId="483325238" sldId="2147479210"/>
            <ac:picMk id="12" creationId="{C9573288-6776-4D8A-3993-7E5ED2CDD6FE}"/>
          </ac:picMkLst>
        </pc:picChg>
        <pc:picChg chg="add mod">
          <ac:chgData name="Marco Parenzan" userId="a83bbb23f3e251dc" providerId="LiveId" clId="{C6F4AD3C-CD18-42B7-A30C-4C914E7D6603}" dt="2025-04-11T15:45:18.012" v="151" actId="1076"/>
          <ac:picMkLst>
            <pc:docMk/>
            <pc:sldMk cId="483325238" sldId="2147479210"/>
            <ac:picMk id="14" creationId="{8FF9CFA6-D2EA-1637-24A5-5136B74C9751}"/>
          </ac:picMkLst>
        </pc:picChg>
        <pc:picChg chg="add mod">
          <ac:chgData name="Marco Parenzan" userId="a83bbb23f3e251dc" providerId="LiveId" clId="{C6F4AD3C-CD18-42B7-A30C-4C914E7D6603}" dt="2025-04-11T15:45:18.012" v="151" actId="1076"/>
          <ac:picMkLst>
            <pc:docMk/>
            <pc:sldMk cId="483325238" sldId="2147479210"/>
            <ac:picMk id="16" creationId="{6656C8B8-0EA0-A59D-73C8-0A2975726B10}"/>
          </ac:picMkLst>
        </pc:picChg>
        <pc:picChg chg="del">
          <ac:chgData name="Marco Parenzan" userId="a83bbb23f3e251dc" providerId="LiveId" clId="{C6F4AD3C-CD18-42B7-A30C-4C914E7D6603}" dt="2025-04-11T15:44:21.368" v="123" actId="478"/>
          <ac:picMkLst>
            <pc:docMk/>
            <pc:sldMk cId="483325238" sldId="2147479210"/>
            <ac:picMk id="1026" creationId="{C8FF7D5D-A927-D5BD-05AB-10C9C5C27F7E}"/>
          </ac:picMkLst>
        </pc:picChg>
        <pc:picChg chg="del">
          <ac:chgData name="Marco Parenzan" userId="a83bbb23f3e251dc" providerId="LiveId" clId="{C6F4AD3C-CD18-42B7-A30C-4C914E7D6603}" dt="2025-04-11T15:44:21.368" v="123" actId="478"/>
          <ac:picMkLst>
            <pc:docMk/>
            <pc:sldMk cId="483325238" sldId="2147479210"/>
            <ac:picMk id="1032" creationId="{19028C3A-A934-0BFE-EF5C-AD934F9E3685}"/>
          </ac:picMkLst>
        </pc:picChg>
      </pc:sldChg>
      <pc:sldChg chg="modSp add mod">
        <pc:chgData name="Marco Parenzan" userId="a83bbb23f3e251dc" providerId="LiveId" clId="{C6F4AD3C-CD18-42B7-A30C-4C914E7D6603}" dt="2025-04-11T15:58:36.848" v="180" actId="20577"/>
        <pc:sldMkLst>
          <pc:docMk/>
          <pc:sldMk cId="1211293192" sldId="2147479211"/>
        </pc:sldMkLst>
        <pc:spChg chg="mod">
          <ac:chgData name="Marco Parenzan" userId="a83bbb23f3e251dc" providerId="LiveId" clId="{C6F4AD3C-CD18-42B7-A30C-4C914E7D6603}" dt="2025-04-11T15:58:36.848" v="180" actId="20577"/>
          <ac:spMkLst>
            <pc:docMk/>
            <pc:sldMk cId="1211293192" sldId="2147479211"/>
            <ac:spMk id="4" creationId="{ABBFF1C1-2485-A44B-763B-CD86CB4B6AEF}"/>
          </ac:spMkLst>
        </pc:spChg>
      </pc:sldChg>
      <pc:sldChg chg="modSp add mod">
        <pc:chgData name="Marco Parenzan" userId="a83bbb23f3e251dc" providerId="LiveId" clId="{C6F4AD3C-CD18-42B7-A30C-4C914E7D6603}" dt="2025-04-11T15:59:56.856" v="198" actId="20577"/>
        <pc:sldMkLst>
          <pc:docMk/>
          <pc:sldMk cId="4013645900" sldId="2147479212"/>
        </pc:sldMkLst>
        <pc:spChg chg="mod">
          <ac:chgData name="Marco Parenzan" userId="a83bbb23f3e251dc" providerId="LiveId" clId="{C6F4AD3C-CD18-42B7-A30C-4C914E7D6603}" dt="2025-04-11T15:59:56.856" v="198" actId="20577"/>
          <ac:spMkLst>
            <pc:docMk/>
            <pc:sldMk cId="4013645900" sldId="2147479212"/>
            <ac:spMk id="4" creationId="{114C35A3-7073-CAF3-B7FB-C134C61FA69B}"/>
          </ac:spMkLst>
        </pc:spChg>
      </pc:sldChg>
      <pc:sldChg chg="modSp add del mod">
        <pc:chgData name="Marco Parenzan" userId="a83bbb23f3e251dc" providerId="LiveId" clId="{C6F4AD3C-CD18-42B7-A30C-4C914E7D6603}" dt="2025-04-11T17:03:34.402" v="394" actId="18676"/>
        <pc:sldMkLst>
          <pc:docMk/>
          <pc:sldMk cId="879633412" sldId="2147479213"/>
        </pc:sldMkLst>
        <pc:spChg chg="mod">
          <ac:chgData name="Marco Parenzan" userId="a83bbb23f3e251dc" providerId="LiveId" clId="{C6F4AD3C-CD18-42B7-A30C-4C914E7D6603}" dt="2025-04-11T16:01:38.215" v="224" actId="20577"/>
          <ac:spMkLst>
            <pc:docMk/>
            <pc:sldMk cId="879633412" sldId="2147479213"/>
            <ac:spMk id="4" creationId="{7171ACEF-BC23-8ED1-8FDA-8FDD64D82564}"/>
          </ac:spMkLst>
        </pc:spChg>
      </pc:sldChg>
      <pc:sldChg chg="modSp add mod">
        <pc:chgData name="Marco Parenzan" userId="a83bbb23f3e251dc" providerId="LiveId" clId="{C6F4AD3C-CD18-42B7-A30C-4C914E7D6603}" dt="2025-04-11T16:10:05.973" v="265" actId="20577"/>
        <pc:sldMkLst>
          <pc:docMk/>
          <pc:sldMk cId="3495556386" sldId="2147479214"/>
        </pc:sldMkLst>
        <pc:spChg chg="mod">
          <ac:chgData name="Marco Parenzan" userId="a83bbb23f3e251dc" providerId="LiveId" clId="{C6F4AD3C-CD18-42B7-A30C-4C914E7D6603}" dt="2025-04-11T16:10:05.973" v="265" actId="20577"/>
          <ac:spMkLst>
            <pc:docMk/>
            <pc:sldMk cId="3495556386" sldId="2147479214"/>
            <ac:spMk id="2" creationId="{25C2523A-F623-4473-6DBF-49D3E8AF7A77}"/>
          </ac:spMkLst>
        </pc:spChg>
      </pc:sldChg>
      <pc:sldChg chg="addSp delSp modSp add mod ord chgLayout">
        <pc:chgData name="Marco Parenzan" userId="a83bbb23f3e251dc" providerId="LiveId" clId="{C6F4AD3C-CD18-42B7-A30C-4C914E7D6603}" dt="2025-04-12T13:01:48.232" v="485" actId="20577"/>
        <pc:sldMkLst>
          <pc:docMk/>
          <pc:sldMk cId="3533735360" sldId="2147479215"/>
        </pc:sldMkLst>
        <pc:spChg chg="add del mod">
          <ac:chgData name="Marco Parenzan" userId="a83bbb23f3e251dc" providerId="LiveId" clId="{C6F4AD3C-CD18-42B7-A30C-4C914E7D6603}" dt="2025-04-11T17:03:15.504" v="389" actId="6264"/>
          <ac:spMkLst>
            <pc:docMk/>
            <pc:sldMk cId="3533735360" sldId="2147479215"/>
            <ac:spMk id="2" creationId="{F98CDBEB-9856-E550-6E9E-53F6DDD5E30C}"/>
          </ac:spMkLst>
        </pc:spChg>
        <pc:spChg chg="del">
          <ac:chgData name="Marco Parenzan" userId="a83bbb23f3e251dc" providerId="LiveId" clId="{C6F4AD3C-CD18-42B7-A30C-4C914E7D6603}" dt="2025-04-11T17:03:15.504" v="389" actId="6264"/>
          <ac:spMkLst>
            <pc:docMk/>
            <pc:sldMk cId="3533735360" sldId="2147479215"/>
            <ac:spMk id="3" creationId="{F205D724-C26E-9AFA-EAC8-98ED1B220908}"/>
          </ac:spMkLst>
        </pc:spChg>
        <pc:spChg chg="mod ord">
          <ac:chgData name="Marco Parenzan" userId="a83bbb23f3e251dc" providerId="LiveId" clId="{C6F4AD3C-CD18-42B7-A30C-4C914E7D6603}" dt="2025-04-12T13:01:48.232" v="485" actId="20577"/>
          <ac:spMkLst>
            <pc:docMk/>
            <pc:sldMk cId="3533735360" sldId="2147479215"/>
            <ac:spMk id="4" creationId="{E687879E-EBFF-CAA5-2620-FC79FF11AE1F}"/>
          </ac:spMkLst>
        </pc:spChg>
        <pc:spChg chg="add mod ord">
          <ac:chgData name="Marco Parenzan" userId="a83bbb23f3e251dc" providerId="LiveId" clId="{C6F4AD3C-CD18-42B7-A30C-4C914E7D6603}" dt="2025-04-11T17:03:15.504" v="389" actId="6264"/>
          <ac:spMkLst>
            <pc:docMk/>
            <pc:sldMk cId="3533735360" sldId="2147479215"/>
            <ac:spMk id="5" creationId="{02D00893-8AB7-B5EE-ABBD-9F0F441CD668}"/>
          </ac:spMkLst>
        </pc:spChg>
      </pc:sldChg>
      <pc:sldChg chg="modSp add mod ord">
        <pc:chgData name="Marco Parenzan" userId="a83bbb23f3e251dc" providerId="LiveId" clId="{C6F4AD3C-CD18-42B7-A30C-4C914E7D6603}" dt="2025-04-12T13:00:52.410" v="448" actId="27636"/>
        <pc:sldMkLst>
          <pc:docMk/>
          <pc:sldMk cId="3877413214" sldId="2147479216"/>
        </pc:sldMkLst>
        <pc:spChg chg="mod">
          <ac:chgData name="Marco Parenzan" userId="a83bbb23f3e251dc" providerId="LiveId" clId="{C6F4AD3C-CD18-42B7-A30C-4C914E7D6603}" dt="2025-04-12T13:00:52.410" v="448" actId="27636"/>
          <ac:spMkLst>
            <pc:docMk/>
            <pc:sldMk cId="3877413214" sldId="2147479216"/>
            <ac:spMk id="2" creationId="{B962EC57-1141-9F20-C46D-146D6CA33087}"/>
          </ac:spMkLst>
        </pc:spChg>
      </pc:sldChg>
      <pc:sldChg chg="add del">
        <pc:chgData name="Marco Parenzan" userId="a83bbb23f3e251dc" providerId="LiveId" clId="{C6F4AD3C-CD18-42B7-A30C-4C914E7D6603}" dt="2025-04-12T11:21:24.859" v="435" actId="47"/>
        <pc:sldMkLst>
          <pc:docMk/>
          <pc:sldMk cId="2694602725" sldId="2147479217"/>
        </pc:sldMkLst>
      </pc:sldChg>
      <pc:sldChg chg="addSp delSp modSp new mod modClrScheme chgLayout">
        <pc:chgData name="Marco Parenzan" userId="a83bbb23f3e251dc" providerId="LiveId" clId="{C6F4AD3C-CD18-42B7-A30C-4C914E7D6603}" dt="2025-04-12T14:17:50.775" v="923" actId="20577"/>
        <pc:sldMkLst>
          <pc:docMk/>
          <pc:sldMk cId="3548504724" sldId="2147479217"/>
        </pc:sldMkLst>
        <pc:spChg chg="del mod ord">
          <ac:chgData name="Marco Parenzan" userId="a83bbb23f3e251dc" providerId="LiveId" clId="{C6F4AD3C-CD18-42B7-A30C-4C914E7D6603}" dt="2025-04-12T14:15:53.338" v="641" actId="700"/>
          <ac:spMkLst>
            <pc:docMk/>
            <pc:sldMk cId="3548504724" sldId="2147479217"/>
            <ac:spMk id="2" creationId="{5F13F1C4-E230-BE79-537F-567626FD0FB7}"/>
          </ac:spMkLst>
        </pc:spChg>
        <pc:spChg chg="add mod ord">
          <ac:chgData name="Marco Parenzan" userId="a83bbb23f3e251dc" providerId="LiveId" clId="{C6F4AD3C-CD18-42B7-A30C-4C914E7D6603}" dt="2025-04-12T14:15:56.904" v="658" actId="20577"/>
          <ac:spMkLst>
            <pc:docMk/>
            <pc:sldMk cId="3548504724" sldId="2147479217"/>
            <ac:spMk id="3" creationId="{CFD4C815-3E7F-FEC0-4883-AE4799834A25}"/>
          </ac:spMkLst>
        </pc:spChg>
        <pc:spChg chg="add mod ord">
          <ac:chgData name="Marco Parenzan" userId="a83bbb23f3e251dc" providerId="LiveId" clId="{C6F4AD3C-CD18-42B7-A30C-4C914E7D6603}" dt="2025-04-12T14:17:50.775" v="923" actId="20577"/>
          <ac:spMkLst>
            <pc:docMk/>
            <pc:sldMk cId="3548504724" sldId="2147479217"/>
            <ac:spMk id="4" creationId="{8B9708C5-17C9-47A1-1936-F4AAA75EFC94}"/>
          </ac:spMkLst>
        </pc:spChg>
      </pc:sldChg>
      <pc:sldMasterChg chg="delSldLayout modSldLayout sldLayoutOrd">
        <pc:chgData name="Marco Parenzan" userId="a83bbb23f3e251dc" providerId="LiveId" clId="{C6F4AD3C-CD18-42B7-A30C-4C914E7D6603}" dt="2025-04-11T16:13:38.194" v="289" actId="207"/>
        <pc:sldMasterMkLst>
          <pc:docMk/>
          <pc:sldMasterMk cId="658044255" sldId="2147483661"/>
        </pc:sldMasterMkLst>
        <pc:sldLayoutChg chg="ord">
          <pc:chgData name="Marco Parenzan" userId="a83bbb23f3e251dc" providerId="LiveId" clId="{C6F4AD3C-CD18-42B7-A30C-4C914E7D6603}" dt="2025-04-11T16:11:49.002" v="279" actId="20578"/>
          <pc:sldLayoutMkLst>
            <pc:docMk/>
            <pc:sldMasterMk cId="658044255" sldId="2147483661"/>
            <pc:sldLayoutMk cId="2965372203" sldId="2147483665"/>
          </pc:sldLayoutMkLst>
        </pc:sldLayoutChg>
        <pc:sldLayoutChg chg="ord">
          <pc:chgData name="Marco Parenzan" userId="a83bbb23f3e251dc" providerId="LiveId" clId="{C6F4AD3C-CD18-42B7-A30C-4C914E7D6603}" dt="2025-04-11T16:11:50.647" v="280" actId="20578"/>
          <pc:sldLayoutMkLst>
            <pc:docMk/>
            <pc:sldMasterMk cId="658044255" sldId="2147483661"/>
            <pc:sldLayoutMk cId="2491316807" sldId="2147483667"/>
          </pc:sldLayoutMkLst>
        </pc:sldLayoutChg>
        <pc:sldLayoutChg chg="modSp ord">
          <pc:chgData name="Marco Parenzan" userId="a83bbb23f3e251dc" providerId="LiveId" clId="{C6F4AD3C-CD18-42B7-A30C-4C914E7D6603}" dt="2025-04-11T16:13:38.194" v="289" actId="207"/>
          <pc:sldLayoutMkLst>
            <pc:docMk/>
            <pc:sldMasterMk cId="658044255" sldId="2147483661"/>
            <pc:sldLayoutMk cId="510206264" sldId="2147483710"/>
          </pc:sldLayoutMkLst>
          <pc:spChg chg="mod">
            <ac:chgData name="Marco Parenzan" userId="a83bbb23f3e251dc" providerId="LiveId" clId="{C6F4AD3C-CD18-42B7-A30C-4C914E7D6603}" dt="2025-04-11T16:13:38.194" v="289" actId="207"/>
            <ac:spMkLst>
              <pc:docMk/>
              <pc:sldMasterMk cId="658044255" sldId="2147483661"/>
              <pc:sldLayoutMk cId="510206264" sldId="2147483710"/>
              <ac:spMk id="2" creationId="{56C46A53-071F-4E91-A453-59EEDB19DA3A}"/>
            </ac:spMkLst>
          </pc:spChg>
          <pc:spChg chg="mod">
            <ac:chgData name="Marco Parenzan" userId="a83bbb23f3e251dc" providerId="LiveId" clId="{C6F4AD3C-CD18-42B7-A30C-4C914E7D6603}" dt="2025-04-11T16:13:38.194" v="289" actId="207"/>
            <ac:spMkLst>
              <pc:docMk/>
              <pc:sldMasterMk cId="658044255" sldId="2147483661"/>
              <pc:sldLayoutMk cId="510206264" sldId="2147483710"/>
              <ac:spMk id="29" creationId="{1FAE0C34-9220-45F0-9FC2-9FE7C994E7BD}"/>
            </ac:spMkLst>
          </pc:spChg>
        </pc:sldLayoutChg>
        <pc:sldLayoutChg chg="modSp ord">
          <pc:chgData name="Marco Parenzan" userId="a83bbb23f3e251dc" providerId="LiveId" clId="{C6F4AD3C-CD18-42B7-A30C-4C914E7D6603}" dt="2025-04-11T16:12:10.228" v="282" actId="207"/>
          <pc:sldLayoutMkLst>
            <pc:docMk/>
            <pc:sldMasterMk cId="658044255" sldId="2147483661"/>
            <pc:sldLayoutMk cId="2470859209" sldId="2147483712"/>
          </pc:sldLayoutMkLst>
          <pc:spChg chg="mod">
            <ac:chgData name="Marco Parenzan" userId="a83bbb23f3e251dc" providerId="LiveId" clId="{C6F4AD3C-CD18-42B7-A30C-4C914E7D6603}" dt="2025-04-11T16:12:10.228" v="282" actId="207"/>
            <ac:spMkLst>
              <pc:docMk/>
              <pc:sldMasterMk cId="658044255" sldId="2147483661"/>
              <pc:sldLayoutMk cId="2470859209" sldId="2147483712"/>
              <ac:spMk id="13" creationId="{D933FDB5-4F5D-4867-9FA7-BE721FF2AA78}"/>
            </ac:spMkLst>
          </pc:spChg>
        </pc:sldLayoutChg>
        <pc:sldLayoutChg chg="modSp del mod">
          <pc:chgData name="Marco Parenzan" userId="a83bbb23f3e251dc" providerId="LiveId" clId="{C6F4AD3C-CD18-42B7-A30C-4C914E7D6603}" dt="2025-04-11T16:13:04.241" v="287" actId="47"/>
          <pc:sldLayoutMkLst>
            <pc:docMk/>
            <pc:sldMasterMk cId="658044255" sldId="2147483661"/>
            <pc:sldLayoutMk cId="737942632" sldId="2147483713"/>
          </pc:sldLayoutMkLst>
          <pc:spChg chg="mod">
            <ac:chgData name="Marco Parenzan" userId="a83bbb23f3e251dc" providerId="LiveId" clId="{C6F4AD3C-CD18-42B7-A30C-4C914E7D6603}" dt="2025-04-11T16:11:00.964" v="274" actId="207"/>
            <ac:spMkLst>
              <pc:docMk/>
              <pc:sldMasterMk cId="658044255" sldId="2147483661"/>
              <pc:sldLayoutMk cId="737942632" sldId="2147483713"/>
              <ac:spMk id="11" creationId="{037924D2-2AB4-4BE1-9687-836615C72DFC}"/>
            </ac:spMkLst>
          </pc:spChg>
        </pc:sldLayoutChg>
        <pc:sldLayoutChg chg="del">
          <pc:chgData name="Marco Parenzan" userId="a83bbb23f3e251dc" providerId="LiveId" clId="{C6F4AD3C-CD18-42B7-A30C-4C914E7D6603}" dt="2025-04-11T16:13:06.107" v="288" actId="47"/>
          <pc:sldLayoutMkLst>
            <pc:docMk/>
            <pc:sldMasterMk cId="658044255" sldId="2147483661"/>
            <pc:sldLayoutMk cId="4043083745" sldId="2147483714"/>
          </pc:sldLayoutMkLst>
        </pc:sldLayoutChg>
      </pc:sldMasterChg>
      <pc:sldMasterChg chg="delSldLayout">
        <pc:chgData name="Marco Parenzan" userId="a83bbb23f3e251dc" providerId="LiveId" clId="{C6F4AD3C-CD18-42B7-A30C-4C914E7D6603}" dt="2025-04-11T15:37:22.647" v="0" actId="47"/>
        <pc:sldMasterMkLst>
          <pc:docMk/>
          <pc:sldMasterMk cId="1253700110" sldId="2147483703"/>
        </pc:sldMasterMkLst>
        <pc:sldLayoutChg chg="del">
          <pc:chgData name="Marco Parenzan" userId="a83bbb23f3e251dc" providerId="LiveId" clId="{C6F4AD3C-CD18-42B7-A30C-4C914E7D6603}" dt="2025-04-11T15:37:22.647" v="0" actId="47"/>
          <pc:sldLayoutMkLst>
            <pc:docMk/>
            <pc:sldMasterMk cId="1253700110" sldId="2147483703"/>
            <pc:sldLayoutMk cId="3996327176" sldId="2147483707"/>
          </pc:sldLayoutMkLst>
        </pc:sldLayoutChg>
      </pc:sldMasterChg>
    </pc:docChg>
  </pc:docChgLst>
  <pc:docChgLst>
    <pc:chgData name="Marco Parenzan" userId="a83bbb23f3e251dc" providerId="LiveId" clId="{AA36A628-EFF3-4A7F-8889-5DB2A918F8BC}"/>
    <pc:docChg chg="undo custSel delSld modSld sldOrd modMainMaster modSection">
      <pc:chgData name="Marco Parenzan" userId="a83bbb23f3e251dc" providerId="LiveId" clId="{AA36A628-EFF3-4A7F-8889-5DB2A918F8BC}" dt="2025-01-05T08:58:14.834" v="73" actId="20577"/>
      <pc:docMkLst>
        <pc:docMk/>
      </pc:docMkLst>
      <pc:sldChg chg="ord">
        <pc:chgData name="Marco Parenzan" userId="a83bbb23f3e251dc" providerId="LiveId" clId="{AA36A628-EFF3-4A7F-8889-5DB2A918F8BC}" dt="2025-01-05T08:53:28.224" v="23"/>
        <pc:sldMkLst>
          <pc:docMk/>
          <pc:sldMk cId="3127784773" sldId="280"/>
        </pc:sldMkLst>
      </pc:sldChg>
      <pc:sldChg chg="del">
        <pc:chgData name="Marco Parenzan" userId="a83bbb23f3e251dc" providerId="LiveId" clId="{AA36A628-EFF3-4A7F-8889-5DB2A918F8BC}" dt="2025-01-05T08:53:29.547" v="24" actId="47"/>
        <pc:sldMkLst>
          <pc:docMk/>
          <pc:sldMk cId="3226443285" sldId="297"/>
        </pc:sldMkLst>
      </pc:sldChg>
      <pc:sldChg chg="del">
        <pc:chgData name="Marco Parenzan" userId="a83bbb23f3e251dc" providerId="LiveId" clId="{AA36A628-EFF3-4A7F-8889-5DB2A918F8BC}" dt="2025-01-05T08:53:04.245" v="19" actId="47"/>
        <pc:sldMkLst>
          <pc:docMk/>
          <pc:sldMk cId="1794320312" sldId="298"/>
        </pc:sldMkLst>
      </pc:sldChg>
      <pc:sldChg chg="modSp del mod">
        <pc:chgData name="Marco Parenzan" userId="a83bbb23f3e251dc" providerId="LiveId" clId="{AA36A628-EFF3-4A7F-8889-5DB2A918F8BC}" dt="2025-01-05T08:53:14.922" v="21" actId="47"/>
        <pc:sldMkLst>
          <pc:docMk/>
          <pc:sldMk cId="1767585408" sldId="299"/>
        </pc:sldMkLst>
      </pc:sldChg>
      <pc:sldChg chg="addSp delSp modSp mod chgLayout">
        <pc:chgData name="Marco Parenzan" userId="a83bbb23f3e251dc" providerId="LiveId" clId="{AA36A628-EFF3-4A7F-8889-5DB2A918F8BC}" dt="2025-01-05T08:58:14.834" v="73" actId="20577"/>
        <pc:sldMkLst>
          <pc:docMk/>
          <pc:sldMk cId="399202446" sldId="300"/>
        </pc:sldMkLst>
      </pc:sldChg>
      <pc:sldMasterChg chg="addSp modSp mod modSldLayout">
        <pc:chgData name="Marco Parenzan" userId="a83bbb23f3e251dc" providerId="LiveId" clId="{AA36A628-EFF3-4A7F-8889-5DB2A918F8BC}" dt="2025-01-05T08:57:51.880" v="65" actId="1076"/>
        <pc:sldMasterMkLst>
          <pc:docMk/>
          <pc:sldMasterMk cId="658044255" sldId="2147483661"/>
        </pc:sldMasterMkLst>
        <pc:sldLayoutChg chg="delSp mod delAnim">
          <pc:chgData name="Marco Parenzan" userId="a83bbb23f3e251dc" providerId="LiveId" clId="{AA36A628-EFF3-4A7F-8889-5DB2A918F8BC}" dt="2025-01-05T08:53:41.163" v="26" actId="478"/>
          <pc:sldLayoutMkLst>
            <pc:docMk/>
            <pc:sldMasterMk cId="658044255" sldId="2147483661"/>
            <pc:sldLayoutMk cId="4220574958" sldId="2147483679"/>
          </pc:sldLayoutMkLst>
        </pc:sldLayoutChg>
        <pc:sldLayoutChg chg="delSp mod">
          <pc:chgData name="Marco Parenzan" userId="a83bbb23f3e251dc" providerId="LiveId" clId="{AA36A628-EFF3-4A7F-8889-5DB2A918F8BC}" dt="2025-01-05T08:53:48.220" v="27" actId="478"/>
          <pc:sldLayoutMkLst>
            <pc:docMk/>
            <pc:sldMasterMk cId="658044255" sldId="2147483661"/>
            <pc:sldLayoutMk cId="3968414722" sldId="2147483680"/>
          </pc:sldLayoutMkLst>
        </pc:sldLayoutChg>
        <pc:sldLayoutChg chg="modSp mod">
          <pc:chgData name="Marco Parenzan" userId="a83bbb23f3e251dc" providerId="LiveId" clId="{AA36A628-EFF3-4A7F-8889-5DB2A918F8BC}" dt="2025-01-05T08:51:05.127" v="18" actId="1076"/>
          <pc:sldLayoutMkLst>
            <pc:docMk/>
            <pc:sldMasterMk cId="658044255" sldId="2147483661"/>
            <pc:sldLayoutMk cId="4213497921" sldId="2147483699"/>
          </pc:sldLayoutMkLst>
        </pc:sldLayoutChg>
        <pc:sldLayoutChg chg="addSp delSp modSp mod">
          <pc:chgData name="Marco Parenzan" userId="a83bbb23f3e251dc" providerId="LiveId" clId="{AA36A628-EFF3-4A7F-8889-5DB2A918F8BC}" dt="2025-01-05T08:57:51.880" v="65" actId="1076"/>
          <pc:sldLayoutMkLst>
            <pc:docMk/>
            <pc:sldMasterMk cId="1253700110" sldId="2147483703"/>
            <pc:sldLayoutMk cId="4110946337" sldId="214748370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9D0CDB5-AD45-4CA2-A06F-F86AE6120F6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C68FF50-937C-4D1B-A37D-1598BD450759}">
      <dgm:prSet phldrT="[Text]" custT="1"/>
      <dgm:spPr/>
      <dgm:t>
        <a:bodyPr/>
        <a:lstStyle/>
        <a:p>
          <a:r>
            <a:rPr lang="it-IT" sz="1300" dirty="0"/>
            <a:t>Download wget </a:t>
          </a:r>
          <a:r>
            <a:rPr lang="it-IT" sz="1200" dirty="0"/>
            <a:t>https://download.visualstudio.microsoft.com/download/pr/e41720b8-c635-4b25-bcb1-dcf307a917d6/fea66a31e0dec0411b3e123661f443fc/dotnet-sdk-9.0.202-linux-arm.tar.gz</a:t>
          </a:r>
          <a:endParaRPr lang="it-IT" sz="1300" dirty="0"/>
        </a:p>
      </dgm:t>
    </dgm:pt>
    <dgm:pt modelId="{72CA8324-047D-4E40-BBDC-3FD3ACE60785}" type="parTrans" cxnId="{47433654-22E1-4676-8D87-04246F199C1B}">
      <dgm:prSet/>
      <dgm:spPr/>
      <dgm:t>
        <a:bodyPr/>
        <a:lstStyle/>
        <a:p>
          <a:endParaRPr lang="it-IT"/>
        </a:p>
      </dgm:t>
    </dgm:pt>
    <dgm:pt modelId="{3F8691B2-DCAD-42D6-8B34-E52BE7EF8032}" type="sibTrans" cxnId="{47433654-22E1-4676-8D87-04246F199C1B}">
      <dgm:prSet/>
      <dgm:spPr/>
      <dgm:t>
        <a:bodyPr/>
        <a:lstStyle/>
        <a:p>
          <a:endParaRPr lang="it-IT"/>
        </a:p>
      </dgm:t>
    </dgm:pt>
    <dgm:pt modelId="{97ACD32A-1DB4-40CD-87B2-BD4DF3FBB3AD}">
      <dgm:prSet/>
      <dgm:spPr/>
      <dgm:t>
        <a:bodyPr/>
        <a:lstStyle/>
        <a:p>
          <a:r>
            <a:rPr lang="it-IT" dirty="0"/>
            <a:t>sudo </a:t>
          </a:r>
          <a:r>
            <a:rPr lang="it-IT" dirty="0" err="1"/>
            <a:t>mkdir</a:t>
          </a:r>
          <a:r>
            <a:rPr lang="it-IT" dirty="0"/>
            <a:t> -p $HOME/.</a:t>
          </a:r>
          <a:r>
            <a:rPr lang="it-IT" dirty="0" err="1"/>
            <a:t>dotnet</a:t>
          </a:r>
          <a:endParaRPr lang="it-IT" dirty="0"/>
        </a:p>
      </dgm:t>
    </dgm:pt>
    <dgm:pt modelId="{96AB38BB-933F-4743-A789-6C97BD9955BF}" type="parTrans" cxnId="{75917AE9-26AD-4589-81EA-BB17CB94E7C9}">
      <dgm:prSet/>
      <dgm:spPr/>
      <dgm:t>
        <a:bodyPr/>
        <a:lstStyle/>
        <a:p>
          <a:endParaRPr lang="it-IT"/>
        </a:p>
      </dgm:t>
    </dgm:pt>
    <dgm:pt modelId="{F53F0B0A-932A-435C-A348-BC0BEFBA2264}" type="sibTrans" cxnId="{75917AE9-26AD-4589-81EA-BB17CB94E7C9}">
      <dgm:prSet/>
      <dgm:spPr/>
      <dgm:t>
        <a:bodyPr/>
        <a:lstStyle/>
        <a:p>
          <a:endParaRPr lang="it-IT"/>
        </a:p>
      </dgm:t>
    </dgm:pt>
    <dgm:pt modelId="{237AF201-EF5E-4D3F-B338-CEF329C76EE3}">
      <dgm:prSet/>
      <dgm:spPr/>
      <dgm:t>
        <a:bodyPr/>
        <a:lstStyle/>
        <a:p>
          <a:r>
            <a:rPr lang="it-IT" dirty="0"/>
            <a:t>sudo tar zxf dotnet-sdk-9.0.202-linux-arm.tar.gz -C $HOME/.dotnet</a:t>
          </a:r>
        </a:p>
      </dgm:t>
    </dgm:pt>
    <dgm:pt modelId="{8C9C186D-1C06-4F3B-B144-573D81A312E7}" type="parTrans" cxnId="{46F30957-0893-4734-A25F-9462058CEBA5}">
      <dgm:prSet/>
      <dgm:spPr/>
      <dgm:t>
        <a:bodyPr/>
        <a:lstStyle/>
        <a:p>
          <a:endParaRPr lang="it-IT"/>
        </a:p>
      </dgm:t>
    </dgm:pt>
    <dgm:pt modelId="{817F10FF-DC62-4D9B-9FF8-50381D86A31E}" type="sibTrans" cxnId="{46F30957-0893-4734-A25F-9462058CEBA5}">
      <dgm:prSet/>
      <dgm:spPr/>
      <dgm:t>
        <a:bodyPr/>
        <a:lstStyle/>
        <a:p>
          <a:endParaRPr lang="it-IT"/>
        </a:p>
      </dgm:t>
    </dgm:pt>
    <dgm:pt modelId="{25209842-39A9-408F-99A0-FE5B90E5527D}">
      <dgm:prSet/>
      <dgm:spPr/>
      <dgm:t>
        <a:bodyPr/>
        <a:lstStyle/>
        <a:p>
          <a:r>
            <a:rPr lang="it-IT" b="0" i="0" dirty="0"/>
            <a:t>echo 'export DOTNET_ROOT=$HOME/.dotnet' &gt;&gt; ~/.bashrc </a:t>
          </a:r>
          <a:br>
            <a:rPr lang="it-IT" b="0" i="0" dirty="0"/>
          </a:br>
          <a:r>
            <a:rPr lang="it-IT" b="0" i="0" dirty="0"/>
            <a:t>echo 'export PATH=$PATH:$HOME/.dotnet' &gt;&gt; ~/.bashrc</a:t>
          </a:r>
          <a:br>
            <a:rPr lang="it-IT" b="0" i="0" dirty="0"/>
          </a:br>
          <a:r>
            <a:rPr lang="it-IT" b="0" i="0" dirty="0"/>
            <a:t>source ~/.bashrc</a:t>
          </a:r>
          <a:endParaRPr lang="it-IT" dirty="0"/>
        </a:p>
      </dgm:t>
    </dgm:pt>
    <dgm:pt modelId="{F68AEA5E-F258-4799-8207-8A4D146CEAEF}" type="parTrans" cxnId="{27BC09BA-2487-448C-BE40-546F4A8FA72C}">
      <dgm:prSet/>
      <dgm:spPr/>
      <dgm:t>
        <a:bodyPr/>
        <a:lstStyle/>
        <a:p>
          <a:endParaRPr lang="it-IT"/>
        </a:p>
      </dgm:t>
    </dgm:pt>
    <dgm:pt modelId="{CC481AEF-B53D-4E3A-86C6-903ABBDFAD5F}" type="sibTrans" cxnId="{27BC09BA-2487-448C-BE40-546F4A8FA72C}">
      <dgm:prSet/>
      <dgm:spPr/>
      <dgm:t>
        <a:bodyPr/>
        <a:lstStyle/>
        <a:p>
          <a:endParaRPr lang="it-IT"/>
        </a:p>
      </dgm:t>
    </dgm:pt>
    <dgm:pt modelId="{D30579E3-D7B2-40EE-968B-4CA0E81E757F}" type="pres">
      <dgm:prSet presAssocID="{19D0CDB5-AD45-4CA2-A06F-F86AE6120F65}" presName="linear" presStyleCnt="0">
        <dgm:presLayoutVars>
          <dgm:animLvl val="lvl"/>
          <dgm:resizeHandles val="exact"/>
        </dgm:presLayoutVars>
      </dgm:prSet>
      <dgm:spPr/>
    </dgm:pt>
    <dgm:pt modelId="{08B5DAF9-28AF-44F2-A502-67AAF1BBEC8A}" type="pres">
      <dgm:prSet presAssocID="{FC68FF50-937C-4D1B-A37D-1598BD45075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80F5B05-EAB4-40DB-855C-D91E70274FE1}" type="pres">
      <dgm:prSet presAssocID="{3F8691B2-DCAD-42D6-8B34-E52BE7EF8032}" presName="spacer" presStyleCnt="0"/>
      <dgm:spPr/>
    </dgm:pt>
    <dgm:pt modelId="{B7FF3B70-9432-45A4-91B6-3B35852C5341}" type="pres">
      <dgm:prSet presAssocID="{97ACD32A-1DB4-40CD-87B2-BD4DF3FBB3A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02A5290-0C63-4563-8041-BF2D8DD52BFA}" type="pres">
      <dgm:prSet presAssocID="{F53F0B0A-932A-435C-A348-BC0BEFBA2264}" presName="spacer" presStyleCnt="0"/>
      <dgm:spPr/>
    </dgm:pt>
    <dgm:pt modelId="{A576686F-B732-4E46-BB2A-104A5A51A230}" type="pres">
      <dgm:prSet presAssocID="{237AF201-EF5E-4D3F-B338-CEF329C76EE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205C5ED-AB4C-4D65-A107-8FDD2B207E55}" type="pres">
      <dgm:prSet presAssocID="{817F10FF-DC62-4D9B-9FF8-50381D86A31E}" presName="spacer" presStyleCnt="0"/>
      <dgm:spPr/>
    </dgm:pt>
    <dgm:pt modelId="{326F474F-3CFF-4F10-86E4-7F09F4296A13}" type="pres">
      <dgm:prSet presAssocID="{25209842-39A9-408F-99A0-FE5B90E5527D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71CA61E-22D3-4ACE-99CB-B0B63A6389DB}" type="presOf" srcId="{97ACD32A-1DB4-40CD-87B2-BD4DF3FBB3AD}" destId="{B7FF3B70-9432-45A4-91B6-3B35852C5341}" srcOrd="0" destOrd="0" presId="urn:microsoft.com/office/officeart/2005/8/layout/vList2"/>
    <dgm:cxn modelId="{BCF61B28-FB96-4ACD-9FAD-FDFCF4D922AD}" type="presOf" srcId="{25209842-39A9-408F-99A0-FE5B90E5527D}" destId="{326F474F-3CFF-4F10-86E4-7F09F4296A13}" srcOrd="0" destOrd="0" presId="urn:microsoft.com/office/officeart/2005/8/layout/vList2"/>
    <dgm:cxn modelId="{47433654-22E1-4676-8D87-04246F199C1B}" srcId="{19D0CDB5-AD45-4CA2-A06F-F86AE6120F65}" destId="{FC68FF50-937C-4D1B-A37D-1598BD450759}" srcOrd="0" destOrd="0" parTransId="{72CA8324-047D-4E40-BBDC-3FD3ACE60785}" sibTransId="{3F8691B2-DCAD-42D6-8B34-E52BE7EF8032}"/>
    <dgm:cxn modelId="{46F30957-0893-4734-A25F-9462058CEBA5}" srcId="{19D0CDB5-AD45-4CA2-A06F-F86AE6120F65}" destId="{237AF201-EF5E-4D3F-B338-CEF329C76EE3}" srcOrd="2" destOrd="0" parTransId="{8C9C186D-1C06-4F3B-B144-573D81A312E7}" sibTransId="{817F10FF-DC62-4D9B-9FF8-50381D86A31E}"/>
    <dgm:cxn modelId="{833D7C99-C18A-4AE9-ACF8-B3B3D9A98900}" type="presOf" srcId="{FC68FF50-937C-4D1B-A37D-1598BD450759}" destId="{08B5DAF9-28AF-44F2-A502-67AAF1BBEC8A}" srcOrd="0" destOrd="0" presId="urn:microsoft.com/office/officeart/2005/8/layout/vList2"/>
    <dgm:cxn modelId="{27BC09BA-2487-448C-BE40-546F4A8FA72C}" srcId="{19D0CDB5-AD45-4CA2-A06F-F86AE6120F65}" destId="{25209842-39A9-408F-99A0-FE5B90E5527D}" srcOrd="3" destOrd="0" parTransId="{F68AEA5E-F258-4799-8207-8A4D146CEAEF}" sibTransId="{CC481AEF-B53D-4E3A-86C6-903ABBDFAD5F}"/>
    <dgm:cxn modelId="{CBC5CCD6-5321-46E8-A28C-953AA7A38C59}" type="presOf" srcId="{237AF201-EF5E-4D3F-B338-CEF329C76EE3}" destId="{A576686F-B732-4E46-BB2A-104A5A51A230}" srcOrd="0" destOrd="0" presId="urn:microsoft.com/office/officeart/2005/8/layout/vList2"/>
    <dgm:cxn modelId="{75917AE9-26AD-4589-81EA-BB17CB94E7C9}" srcId="{19D0CDB5-AD45-4CA2-A06F-F86AE6120F65}" destId="{97ACD32A-1DB4-40CD-87B2-BD4DF3FBB3AD}" srcOrd="1" destOrd="0" parTransId="{96AB38BB-933F-4743-A789-6C97BD9955BF}" sibTransId="{F53F0B0A-932A-435C-A348-BC0BEFBA2264}"/>
    <dgm:cxn modelId="{3A7968F9-88B5-4C0F-BAD4-1147216909B4}" type="presOf" srcId="{19D0CDB5-AD45-4CA2-A06F-F86AE6120F65}" destId="{D30579E3-D7B2-40EE-968B-4CA0E81E757F}" srcOrd="0" destOrd="0" presId="urn:microsoft.com/office/officeart/2005/8/layout/vList2"/>
    <dgm:cxn modelId="{BD78A175-A566-48EB-B1FF-EBB24A932A4E}" type="presParOf" srcId="{D30579E3-D7B2-40EE-968B-4CA0E81E757F}" destId="{08B5DAF9-28AF-44F2-A502-67AAF1BBEC8A}" srcOrd="0" destOrd="0" presId="urn:microsoft.com/office/officeart/2005/8/layout/vList2"/>
    <dgm:cxn modelId="{E58AE1F5-03A3-4C53-A543-4DED28AA4D4A}" type="presParOf" srcId="{D30579E3-D7B2-40EE-968B-4CA0E81E757F}" destId="{680F5B05-EAB4-40DB-855C-D91E70274FE1}" srcOrd="1" destOrd="0" presId="urn:microsoft.com/office/officeart/2005/8/layout/vList2"/>
    <dgm:cxn modelId="{6A25B16B-DDBF-46CA-939C-775F30B57243}" type="presParOf" srcId="{D30579E3-D7B2-40EE-968B-4CA0E81E757F}" destId="{B7FF3B70-9432-45A4-91B6-3B35852C5341}" srcOrd="2" destOrd="0" presId="urn:microsoft.com/office/officeart/2005/8/layout/vList2"/>
    <dgm:cxn modelId="{603445A6-6103-4EA7-BFE0-4E8ECB88907A}" type="presParOf" srcId="{D30579E3-D7B2-40EE-968B-4CA0E81E757F}" destId="{C02A5290-0C63-4563-8041-BF2D8DD52BFA}" srcOrd="3" destOrd="0" presId="urn:microsoft.com/office/officeart/2005/8/layout/vList2"/>
    <dgm:cxn modelId="{36A15B94-3C32-40F8-8FC5-AB931535B7D8}" type="presParOf" srcId="{D30579E3-D7B2-40EE-968B-4CA0E81E757F}" destId="{A576686F-B732-4E46-BB2A-104A5A51A230}" srcOrd="4" destOrd="0" presId="urn:microsoft.com/office/officeart/2005/8/layout/vList2"/>
    <dgm:cxn modelId="{675CCFD1-EA48-4FC5-8D86-8C6FFABF62BF}" type="presParOf" srcId="{D30579E3-D7B2-40EE-968B-4CA0E81E757F}" destId="{2205C5ED-AB4C-4D65-A107-8FDD2B207E55}" srcOrd="5" destOrd="0" presId="urn:microsoft.com/office/officeart/2005/8/layout/vList2"/>
    <dgm:cxn modelId="{E015F625-3E85-4FED-AA65-BAB06A6D9F9B}" type="presParOf" srcId="{D30579E3-D7B2-40EE-968B-4CA0E81E757F}" destId="{326F474F-3CFF-4F10-86E4-7F09F4296A1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B5DAF9-28AF-44F2-A502-67AAF1BBEC8A}">
      <dsp:nvSpPr>
        <dsp:cNvPr id="0" name=""/>
        <dsp:cNvSpPr/>
      </dsp:nvSpPr>
      <dsp:spPr>
        <a:xfrm>
          <a:off x="0" y="560387"/>
          <a:ext cx="51816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Download wget </a:t>
          </a:r>
          <a:r>
            <a:rPr lang="it-IT" sz="1200" kern="1200" dirty="0"/>
            <a:t>https://download.visualstudio.microsoft.com/download/pr/e41720b8-c635-4b25-bcb1-dcf307a917d6/fea66a31e0dec0411b3e123661f443fc/dotnet-sdk-9.0.202-linux-arm.tar.gz</a:t>
          </a:r>
          <a:endParaRPr lang="it-IT" sz="1300" kern="1200" dirty="0"/>
        </a:p>
      </dsp:txBody>
      <dsp:txXfrm>
        <a:off x="42950" y="603337"/>
        <a:ext cx="5095700" cy="793940"/>
      </dsp:txXfrm>
    </dsp:sp>
    <dsp:sp modelId="{B7FF3B70-9432-45A4-91B6-3B35852C5341}">
      <dsp:nvSpPr>
        <dsp:cNvPr id="0" name=""/>
        <dsp:cNvSpPr/>
      </dsp:nvSpPr>
      <dsp:spPr>
        <a:xfrm>
          <a:off x="0" y="1486307"/>
          <a:ext cx="51816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sudo </a:t>
          </a:r>
          <a:r>
            <a:rPr lang="it-IT" sz="1600" kern="1200" dirty="0" err="1"/>
            <a:t>mkdir</a:t>
          </a:r>
          <a:r>
            <a:rPr lang="it-IT" sz="1600" kern="1200" dirty="0"/>
            <a:t> -p $HOME/.</a:t>
          </a:r>
          <a:r>
            <a:rPr lang="it-IT" sz="1600" kern="1200" dirty="0" err="1"/>
            <a:t>dotnet</a:t>
          </a:r>
          <a:endParaRPr lang="it-IT" sz="1600" kern="1200" dirty="0"/>
        </a:p>
      </dsp:txBody>
      <dsp:txXfrm>
        <a:off x="42950" y="1529257"/>
        <a:ext cx="5095700" cy="793940"/>
      </dsp:txXfrm>
    </dsp:sp>
    <dsp:sp modelId="{A576686F-B732-4E46-BB2A-104A5A51A230}">
      <dsp:nvSpPr>
        <dsp:cNvPr id="0" name=""/>
        <dsp:cNvSpPr/>
      </dsp:nvSpPr>
      <dsp:spPr>
        <a:xfrm>
          <a:off x="0" y="2412227"/>
          <a:ext cx="51816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sudo tar zxf dotnet-sdk-9.0.202-linux-arm.tar.gz -C $HOME/.dotnet</a:t>
          </a:r>
        </a:p>
      </dsp:txBody>
      <dsp:txXfrm>
        <a:off x="42950" y="2455177"/>
        <a:ext cx="5095700" cy="793940"/>
      </dsp:txXfrm>
    </dsp:sp>
    <dsp:sp modelId="{326F474F-3CFF-4F10-86E4-7F09F4296A13}">
      <dsp:nvSpPr>
        <dsp:cNvPr id="0" name=""/>
        <dsp:cNvSpPr/>
      </dsp:nvSpPr>
      <dsp:spPr>
        <a:xfrm>
          <a:off x="0" y="3338147"/>
          <a:ext cx="5181600" cy="879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i="0" kern="1200" dirty="0"/>
            <a:t>echo 'export DOTNET_ROOT=$HOME/.dotnet' &gt;&gt; ~/.bashrc </a:t>
          </a:r>
          <a:br>
            <a:rPr lang="it-IT" sz="1600" b="0" i="0" kern="1200" dirty="0"/>
          </a:br>
          <a:r>
            <a:rPr lang="it-IT" sz="1600" b="0" i="0" kern="1200" dirty="0"/>
            <a:t>echo 'export PATH=$PATH:$HOME/.dotnet' &gt;&gt; ~/.bashrc</a:t>
          </a:r>
          <a:br>
            <a:rPr lang="it-IT" sz="1600" b="0" i="0" kern="1200" dirty="0"/>
          </a:br>
          <a:r>
            <a:rPr lang="it-IT" sz="1600" b="0" i="0" kern="1200" dirty="0"/>
            <a:t>source ~/.bashrc</a:t>
          </a:r>
          <a:endParaRPr lang="it-IT" sz="1600" kern="1200" dirty="0"/>
        </a:p>
      </dsp:txBody>
      <dsp:txXfrm>
        <a:off x="42950" y="3381097"/>
        <a:ext cx="5095700" cy="7939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6661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70208B-C4F2-451E-858C-ED99DD755A51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6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545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F093F780-3792-B716-DF8B-9B207C0219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609599"/>
            <a:ext cx="10972800" cy="822960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13" name="Picture 12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1BB133F-4A7A-9841-3C32-EF81AD6BEB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00585" y="5148508"/>
            <a:ext cx="1472367" cy="784080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118F694-6F30-6D1B-E40B-B0D75FC4C14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44809" y="3422033"/>
            <a:ext cx="3502381" cy="68469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7C67E4-0CE1-4DC4-DBCF-A16AD9B42DB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74543" y="1554526"/>
            <a:ext cx="2452914" cy="923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43F6BF-BB30-58F6-2F03-BA63D92D80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876153" y="2580872"/>
            <a:ext cx="2937311" cy="5364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27E48F-CBBE-DDF3-9C32-688D15A4B66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095999" y="4296163"/>
            <a:ext cx="3234331" cy="78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46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ly title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933FDB5-4F5D-4867-9FA7-BE721FF2A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3E8EE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859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674460-A50A-4CCB-8FEC-CCD4A0FB6BFA}"/>
              </a:ext>
            </a:extLst>
          </p:cNvPr>
          <p:cNvSpPr/>
          <p:nvPr userDrawn="1"/>
        </p:nvSpPr>
        <p:spPr>
          <a:xfrm>
            <a:off x="661099" y="1988662"/>
            <a:ext cx="2363984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sz="128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rial" panose="020B0604020202020204" pitchFamily="34" charset="0"/>
              </a:rPr>
              <a:t>“</a:t>
            </a:r>
            <a:endParaRPr lang="en-US" sz="80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51CB-A736-415C-B9E9-1B84D2C6A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2976880"/>
            <a:ext cx="8188960" cy="2966720"/>
          </a:xfrm>
        </p:spPr>
        <p:txBody>
          <a:bodyPr>
            <a:noAutofit/>
          </a:bodyPr>
          <a:lstStyle>
            <a:lvl1pPr marL="0" indent="0">
              <a:buNone/>
              <a:defRPr sz="4000">
                <a:solidFill>
                  <a:srgbClr val="3E8EED"/>
                </a:solidFill>
              </a:defRPr>
            </a:lvl1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1963973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9585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6C654-9408-0FAE-F7C3-F941CF786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2100" y="2366963"/>
            <a:ext cx="8331200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6ACBA3-CB68-8EA2-7BA2-4149EFF7B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2100" y="4846638"/>
            <a:ext cx="83312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69BB3-6BFF-03CC-CC4B-768EB460C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30876" y="170995"/>
            <a:ext cx="4286848" cy="32580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720960-90B4-C86D-384A-36CDCF5E09D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10637" y="4970171"/>
            <a:ext cx="2483643" cy="93532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1CA7B5-219B-2BA4-1EB8-288D97B5CEA8}"/>
              </a:ext>
            </a:extLst>
          </p:cNvPr>
          <p:cNvSpPr txBox="1"/>
          <p:nvPr userDrawn="1"/>
        </p:nvSpPr>
        <p:spPr>
          <a:xfrm>
            <a:off x="246843" y="598706"/>
            <a:ext cx="83764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>
                <a:solidFill>
                  <a:schemeClr val="bg1"/>
                </a:solidFill>
              </a:rPr>
              <a:t>Infrastructure as a Saturday 2025</a:t>
            </a:r>
            <a:br>
              <a:rPr lang="it-IT" sz="4000" dirty="0">
                <a:solidFill>
                  <a:schemeClr val="bg1"/>
                </a:solidFill>
              </a:rPr>
            </a:br>
            <a:r>
              <a:rPr lang="it-IT" sz="1850" dirty="0">
                <a:solidFill>
                  <a:schemeClr val="bg1"/>
                </a:solidFill>
              </a:rPr>
              <a:t>Consorzio Universitario di Pordenone, 12 aprile 2025</a:t>
            </a:r>
          </a:p>
          <a:p>
            <a:pPr algn="ctr"/>
            <a:r>
              <a:rPr lang="it-IT" sz="2400" i="1" dirty="0">
                <a:solidFill>
                  <a:schemeClr val="bg1"/>
                </a:solidFill>
              </a:rPr>
              <a:t>L’ecosistema Microsoft Infra a Pordenone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EE377-27B1-E936-C4D0-E53B38294E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178708" y="3911309"/>
            <a:ext cx="2469508" cy="935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69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74460-A50A-4CCB-8FEC-CCD4A0FB6BFA}"/>
              </a:ext>
            </a:extLst>
          </p:cNvPr>
          <p:cNvSpPr/>
          <p:nvPr userDrawn="1"/>
        </p:nvSpPr>
        <p:spPr>
          <a:xfrm>
            <a:off x="661099" y="1988662"/>
            <a:ext cx="2363984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sz="128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rial" panose="020B0604020202020204" pitchFamily="34" charset="0"/>
              </a:rPr>
              <a:t>“</a:t>
            </a:r>
            <a:endParaRPr lang="en-US" sz="80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51CB-A736-415C-B9E9-1B84D2C6A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2976880"/>
            <a:ext cx="8188960" cy="1006429"/>
          </a:xfrm>
        </p:spPr>
        <p:txBody>
          <a:bodyPr>
            <a:normAutofit/>
          </a:bodyPr>
          <a:lstStyle>
            <a:lvl1pPr marL="0" indent="0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2128928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6"/>
            <a:ext cx="11300156" cy="509329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E8EED"/>
                </a:solidFill>
              </a:defRPr>
            </a:lvl1pPr>
            <a:lvl2pPr>
              <a:defRPr>
                <a:solidFill>
                  <a:srgbClr val="3E8EED"/>
                </a:solidFill>
              </a:defRPr>
            </a:lvl2pPr>
            <a:lvl3pPr>
              <a:defRPr>
                <a:solidFill>
                  <a:srgbClr val="3E8EED"/>
                </a:solidFill>
              </a:defRPr>
            </a:lvl3pPr>
            <a:lvl4pPr>
              <a:defRPr>
                <a:solidFill>
                  <a:srgbClr val="3E8EED"/>
                </a:solidFill>
              </a:defRPr>
            </a:lvl4pPr>
            <a:lvl5pPr>
              <a:defRPr>
                <a:solidFill>
                  <a:srgbClr val="3E8EED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3E8EED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02062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1.png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336156-C302-8F56-FDB0-5B40C95E9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9CF29E-2813-D619-5787-687918AEC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3700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4" r:id="rId2"/>
    <p:sldLayoutId id="214748370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A24D9A-9E3E-8F9F-A3C8-5ACA4CF1A1A9}"/>
              </a:ext>
            </a:extLst>
          </p:cNvPr>
          <p:cNvSpPr/>
          <p:nvPr userDrawn="1"/>
        </p:nvSpPr>
        <p:spPr>
          <a:xfrm>
            <a:off x="0" y="6276513"/>
            <a:ext cx="12192000" cy="58872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60AB7578-A0B7-3AEA-CB4F-E8345389841C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745804" y="6311463"/>
            <a:ext cx="974272" cy="5188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85ACD1-A22C-D337-9A17-4CF59727B74C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6598476" y="6334454"/>
            <a:ext cx="1950489" cy="472846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A620B8A-32F7-DCF7-EF4A-DD233B5740B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4569740" y="6391815"/>
            <a:ext cx="1831898" cy="3581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5"/>
            <a:ext cx="10972800" cy="427037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22196E-2224-77DF-1518-1100206853A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841379" y="6316558"/>
            <a:ext cx="1350621" cy="5086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60B55F-A77B-D816-C079-7D9F0BC96EFC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2555147" y="6404900"/>
            <a:ext cx="1817755" cy="3319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9866A65-F7B0-F35A-A6AE-8D6C60DB7AB7}"/>
              </a:ext>
            </a:extLst>
          </p:cNvPr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60799" y="6326702"/>
            <a:ext cx="1289369" cy="48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7" r:id="rId2"/>
    <p:sldLayoutId id="2147483710" r:id="rId3"/>
    <p:sldLayoutId id="2147483664" r:id="rId4"/>
    <p:sldLayoutId id="2147483665" r:id="rId5"/>
    <p:sldLayoutId id="2147483670" r:id="rId6"/>
    <p:sldLayoutId id="2147483712" r:id="rId7"/>
    <p:sldLayoutId id="2147483671" r:id="rId8"/>
    <p:sldLayoutId id="2147483711" r:id="rId9"/>
    <p:sldLayoutId id="214748371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rgbClr val="3E8EED"/>
          </a:solidFill>
          <a:latin typeface="Cascadia Code" panose="020B0609020000020004" pitchFamily="49" charset="0"/>
          <a:ea typeface="Open Sans" panose="020B0606030504020204" pitchFamily="34" charset="0"/>
          <a:cs typeface="Cascadia Code" panose="020B0609020000020004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E8EED"/>
          </a:solidFill>
          <a:latin typeface="Cascadia Code" panose="020B0609020000020004" pitchFamily="49" charset="0"/>
          <a:ea typeface="Open Sans" panose="020B0606030504020204" pitchFamily="34" charset="0"/>
          <a:cs typeface="Cascadia Code" panose="020B0609020000020004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E8EED"/>
          </a:solidFill>
          <a:latin typeface="Cascadia Code" panose="020B0609020000020004" pitchFamily="49" charset="0"/>
          <a:ea typeface="Open Sans" panose="020B0606030504020204" pitchFamily="34" charset="0"/>
          <a:cs typeface="Cascadia Code" panose="020B0609020000020004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E8EED"/>
          </a:solidFill>
          <a:latin typeface="Cascadia Code" panose="020B0609020000020004" pitchFamily="49" charset="0"/>
          <a:ea typeface="Open Sans" panose="020B0606030504020204" pitchFamily="34" charset="0"/>
          <a:cs typeface="Cascadia Code" panose="020B0609020000020004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8EED"/>
          </a:solidFill>
          <a:latin typeface="Cascadia Code" panose="020B0609020000020004" pitchFamily="49" charset="0"/>
          <a:ea typeface="Open Sans" panose="020B0606030504020204" pitchFamily="34" charset="0"/>
          <a:cs typeface="Cascadia Code" panose="020B0609020000020004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E8EED"/>
          </a:solidFill>
          <a:latin typeface="Cascadia Code" panose="020B0609020000020004" pitchFamily="49" charset="0"/>
          <a:ea typeface="Open Sans" panose="020B0606030504020204" pitchFamily="34" charset="0"/>
          <a:cs typeface="Cascadia Code" panose="020B0609020000020004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hyperlink" Target="https://docs.microsoft.com/en-us/dotnet/iot/deployment" TargetMode="Externa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Azure-Samples/iot-edge-opc-plc" TargetMode="Externa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jpeg"/><Relationship Id="rId3" Type="http://schemas.openxmlformats.org/officeDocument/2006/relationships/hyperlink" Target="https://www.amazon.it/TP-Link-TL-MR6500v-Wireless-configurazione-smontabili/dp/B08N5FCWX7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3.jpeg"/><Relationship Id="rId2" Type="http://schemas.openxmlformats.org/officeDocument/2006/relationships/hyperlink" Target="https://www.amazon.it/TP-Link-TL-MR6400-Wireless-configurazione-Staccabili/dp/B07RM95YFC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www.amazon.it/TP-Link-modalit%C3%A0-wireless-gigabit-compatibile/dp/B098PKP561/ref=sr_1_1?__mk_it_IT=%C3%85M%C3%85%C5%BD%C3%95%C3%91&amp;crid=14RAE6VYLYNSV" TargetMode="External"/><Relationship Id="rId11" Type="http://schemas.openxmlformats.org/officeDocument/2006/relationships/image" Target="../media/image22.jpeg"/><Relationship Id="rId5" Type="http://schemas.openxmlformats.org/officeDocument/2006/relationships/hyperlink" Target="https://www.amazon.it/TP-Link-Archer-MR550-Configurazione-Tecnologia/dp/B0BYZR8T38/ref=sr_1_1?__mk_it_IT=%C3%85M%C3%85%C5%BD%C3%95%C3%91&amp;crid=36RRR6GTR4G7" TargetMode="External"/><Relationship Id="rId10" Type="http://schemas.openxmlformats.org/officeDocument/2006/relationships/image" Target="../media/image21.jpeg"/><Relationship Id="rId4" Type="http://schemas.openxmlformats.org/officeDocument/2006/relationships/hyperlink" Target="https://www.amazon.it/TP-Link-MR600-MicroSIM-configurazione-Supporta/dp/B07RS7HM59" TargetMode="External"/><Relationship Id="rId9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powershell/module/az.network/set-azlocalnetworkgateway?view=azps-9.7.1" TargetMode="External"/><Relationship Id="rId2" Type="http://schemas.openxmlformats.org/officeDocument/2006/relationships/hyperlink" Target="https://learn.microsoft.com/en-us/powershell/module/az.network/get-azlocalnetworkgateway?view=azps-9.7.1" TargetMode="Externa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9.tmp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azure/dns/dns-private-resolver-overview" TargetMode="Externa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azure.microsoft.com/en-us/pricing/details/private-link/" TargetMode="Externa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sv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6" Type="http://schemas.openxmlformats.org/officeDocument/2006/relationships/image" Target="../media/image56.em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sv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parenzan/TheIoTThing" TargetMode="External"/><Relationship Id="rId2" Type="http://schemas.openxmlformats.org/officeDocument/2006/relationships/hyperlink" Target="https://github.com/marcoparenzan/TheThingsHub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arcoparenzan/communityactivity/tree/main/Myself/2025" TargetMode="External"/><Relationship Id="rId4" Type="http://schemas.openxmlformats.org/officeDocument/2006/relationships/hyperlink" Target="https://github.com/marcoparenzan/SantaToysSim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13" Type="http://schemas.openxmlformats.org/officeDocument/2006/relationships/image" Target="../media/image68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1.sv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C5279-2990-3421-1E16-3202EAD8691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Hybrid for IoT Solutions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5964E6-E7D3-8296-BCB1-3E50CA18CC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Marco Parenzan</a:t>
            </a:r>
          </a:p>
        </p:txBody>
      </p:sp>
    </p:spTree>
    <p:extLst>
      <p:ext uri="{BB962C8B-B14F-4D97-AF65-F5344CB8AC3E}">
        <p14:creationId xmlns:p14="http://schemas.microsoft.com/office/powerpoint/2010/main" val="3127784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88F7-A500-4709-A276-9826EFB4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Kafka and Apache Spark</a:t>
            </a:r>
            <a:endParaRPr lang="it-IT" dirty="0"/>
          </a:p>
        </p:txBody>
      </p:sp>
      <p:pic>
        <p:nvPicPr>
          <p:cNvPr id="5126" name="Picture 6" descr="Real-Time Integration with Apache Kafka and Spark Structured Streaming">
            <a:extLst>
              <a:ext uri="{FF2B5EF4-FFF2-40B4-BE49-F238E27FC236}">
                <a16:creationId xmlns:a16="http://schemas.microsoft.com/office/drawing/2014/main" id="{B145CCA7-2C88-40F7-BAA7-D01703853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429" y="1935836"/>
            <a:ext cx="9019142" cy="3995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C55900A-93DA-4578-8584-70438D12B338}"/>
              </a:ext>
            </a:extLst>
          </p:cNvPr>
          <p:cNvSpPr/>
          <p:nvPr/>
        </p:nvSpPr>
        <p:spPr>
          <a:xfrm>
            <a:off x="1899724" y="5243804"/>
            <a:ext cx="296081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IoT Hub</a:t>
            </a:r>
            <a:b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</a:br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EventHub</a:t>
            </a:r>
            <a:endParaRPr lang="it-IT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1D8D1F-2CD8-466A-BC06-765F538ECB2E}"/>
              </a:ext>
            </a:extLst>
          </p:cNvPr>
          <p:cNvSpPr/>
          <p:nvPr/>
        </p:nvSpPr>
        <p:spPr>
          <a:xfrm>
            <a:off x="5718356" y="5541252"/>
            <a:ext cx="5011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Stream Analytics</a:t>
            </a:r>
            <a:endParaRPr lang="it-IT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807051-F0C4-450B-9F6F-05AFF36BAE83}"/>
              </a:ext>
            </a:extLst>
          </p:cNvPr>
          <p:cNvSpPr/>
          <p:nvPr/>
        </p:nvSpPr>
        <p:spPr>
          <a:xfrm>
            <a:off x="4534522" y="1078950"/>
            <a:ext cx="2610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IoT Edge</a:t>
            </a:r>
            <a:endParaRPr lang="it-IT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25153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A0CDD81-10E3-4A39-BBE8-AB435D0DF930}"/>
              </a:ext>
            </a:extLst>
          </p:cNvPr>
          <p:cNvCxnSpPr>
            <a:cxnSpLocks/>
          </p:cNvCxnSpPr>
          <p:nvPr/>
        </p:nvCxnSpPr>
        <p:spPr>
          <a:xfrm>
            <a:off x="8681663" y="806516"/>
            <a:ext cx="0" cy="6051484"/>
          </a:xfrm>
          <a:prstGeom prst="line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6F3AA56-4717-4F9C-A5CC-82B464E3CC74}"/>
              </a:ext>
            </a:extLst>
          </p:cNvPr>
          <p:cNvSpPr/>
          <p:nvPr/>
        </p:nvSpPr>
        <p:spPr>
          <a:xfrm>
            <a:off x="9729629" y="1397285"/>
            <a:ext cx="2383601" cy="52295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VNET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B02229-6F6A-43DB-889D-542411139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complete vision</a:t>
            </a:r>
            <a:endParaRPr lang="it-IT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B82210-A058-40CD-9BAD-D3AD10E8F277}"/>
              </a:ext>
            </a:extLst>
          </p:cNvPr>
          <p:cNvSpPr/>
          <p:nvPr/>
        </p:nvSpPr>
        <p:spPr>
          <a:xfrm>
            <a:off x="194764" y="5017748"/>
            <a:ext cx="1707223" cy="92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Edge00</a:t>
            </a:r>
            <a:br>
              <a:rPr lang="it-IT" dirty="0"/>
            </a:br>
            <a:r>
              <a:rPr lang="it-IT" dirty="0"/>
              <a:t>PI3B+</a:t>
            </a:r>
            <a:br>
              <a:rPr lang="it-IT" dirty="0"/>
            </a:br>
            <a:r>
              <a:rPr lang="it-IT" dirty="0"/>
              <a:t>Device(</a:t>
            </a: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GPIO</a:t>
            </a:r>
            <a:r>
              <a:rPr lang="it-IT" dirty="0"/>
              <a:t>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080500D-308E-4741-A0B6-DBF275DB3488}"/>
              </a:ext>
            </a:extLst>
          </p:cNvPr>
          <p:cNvSpPr/>
          <p:nvPr/>
        </p:nvSpPr>
        <p:spPr>
          <a:xfrm>
            <a:off x="2166133" y="4366511"/>
            <a:ext cx="1707223" cy="92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Edge01</a:t>
            </a:r>
            <a:br>
              <a:rPr lang="it-IT" dirty="0"/>
            </a:br>
            <a:r>
              <a:rPr lang="it-IT" dirty="0"/>
              <a:t>PI400/4</a:t>
            </a:r>
            <a:br>
              <a:rPr lang="it-IT" dirty="0"/>
            </a:br>
            <a:r>
              <a:rPr lang="it-IT" dirty="0"/>
              <a:t>Kafka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C7BDBF-CEEB-4A55-A3E0-FC741A524CC4}"/>
              </a:ext>
            </a:extLst>
          </p:cNvPr>
          <p:cNvSpPr/>
          <p:nvPr/>
        </p:nvSpPr>
        <p:spPr>
          <a:xfrm>
            <a:off x="4131923" y="4372607"/>
            <a:ext cx="1707223" cy="92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Edge02</a:t>
            </a:r>
            <a:br>
              <a:rPr lang="it-IT" dirty="0"/>
            </a:br>
            <a:r>
              <a:rPr lang="it-IT" dirty="0"/>
              <a:t>PI4/4</a:t>
            </a:r>
            <a:br>
              <a:rPr lang="it-IT" dirty="0"/>
            </a:br>
            <a:r>
              <a:rPr lang="it-IT" dirty="0"/>
              <a:t>Spark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23D01C-2CBA-41EC-9AC5-0C9410B67E37}"/>
              </a:ext>
            </a:extLst>
          </p:cNvPr>
          <p:cNvSpPr/>
          <p:nvPr/>
        </p:nvSpPr>
        <p:spPr>
          <a:xfrm>
            <a:off x="10058403" y="4366511"/>
            <a:ext cx="1962364" cy="92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Edge99</a:t>
            </a:r>
          </a:p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  </a:t>
            </a:r>
          </a:p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IoTHub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64A877-E3D9-4E48-8F60-38BC09454183}"/>
              </a:ext>
            </a:extLst>
          </p:cNvPr>
          <p:cNvSpPr/>
          <p:nvPr/>
        </p:nvSpPr>
        <p:spPr>
          <a:xfrm>
            <a:off x="206311" y="3630735"/>
            <a:ext cx="1707223" cy="924675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Nano00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ESP32WROOM</a:t>
            </a:r>
            <a:br>
              <a:rPr lang="it-IT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Device//GPIO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35725B0-8383-48C1-B536-44ABC0B27886}"/>
              </a:ext>
            </a:extLst>
          </p:cNvPr>
          <p:cNvSpPr/>
          <p:nvPr/>
        </p:nvSpPr>
        <p:spPr>
          <a:xfrm>
            <a:off x="4858375" y="1434619"/>
            <a:ext cx="1962364" cy="92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TP-LINK</a:t>
            </a:r>
            <a:br>
              <a:rPr lang="it-IT" dirty="0"/>
            </a:br>
            <a:r>
              <a:rPr lang="it-IT" dirty="0"/>
              <a:t>MR6400 4G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CA5D80F-AF7C-49CD-985B-85246FF124A3}"/>
              </a:ext>
            </a:extLst>
          </p:cNvPr>
          <p:cNvSpPr/>
          <p:nvPr/>
        </p:nvSpPr>
        <p:spPr>
          <a:xfrm>
            <a:off x="6103292" y="4366510"/>
            <a:ext cx="1707223" cy="9246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Edge03</a:t>
            </a:r>
            <a:br>
              <a:rPr lang="it-IT" dirty="0"/>
            </a:br>
            <a:r>
              <a:rPr lang="it-IT" dirty="0"/>
              <a:t>PI3B+</a:t>
            </a:r>
            <a:br>
              <a:rPr lang="it-IT" dirty="0"/>
            </a:br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(MQTT Broker)</a:t>
            </a:r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ED38BDB9-6C3D-47D1-BB43-829F62C4E96D}"/>
              </a:ext>
            </a:extLst>
          </p:cNvPr>
          <p:cNvSpPr/>
          <p:nvPr/>
        </p:nvSpPr>
        <p:spPr>
          <a:xfrm>
            <a:off x="6820740" y="1571944"/>
            <a:ext cx="2908888" cy="7873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VPN</a:t>
            </a:r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A5F3B438-602F-406A-AC0E-8637D95EAE68}"/>
              </a:ext>
            </a:extLst>
          </p:cNvPr>
          <p:cNvSpPr/>
          <p:nvPr/>
        </p:nvSpPr>
        <p:spPr>
          <a:xfrm>
            <a:off x="7810516" y="4407401"/>
            <a:ext cx="2384054" cy="78735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accent6">
                    <a:lumMod val="75000"/>
                  </a:schemeClr>
                </a:solidFill>
              </a:rPr>
              <a:t>Private Network?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337DF99-AE49-40AA-9EF4-FFD708246FD1}"/>
              </a:ext>
            </a:extLst>
          </p:cNvPr>
          <p:cNvCxnSpPr>
            <a:cxnSpLocks/>
            <a:stCxn id="5" idx="0"/>
            <a:endCxn id="10" idx="2"/>
          </p:cNvCxnSpPr>
          <p:nvPr/>
        </p:nvCxnSpPr>
        <p:spPr>
          <a:xfrm flipV="1">
            <a:off x="1048376" y="2359294"/>
            <a:ext cx="4791181" cy="2658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8E0841-9A95-4B90-8E39-3DE20BA98563}"/>
              </a:ext>
            </a:extLst>
          </p:cNvPr>
          <p:cNvCxnSpPr>
            <a:cxnSpLocks/>
            <a:stCxn id="6" idx="0"/>
            <a:endCxn id="10" idx="2"/>
          </p:cNvCxnSpPr>
          <p:nvPr/>
        </p:nvCxnSpPr>
        <p:spPr>
          <a:xfrm flipV="1">
            <a:off x="3019745" y="2359294"/>
            <a:ext cx="2819812" cy="2007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C89EBA2-BC6D-4126-8840-8221419DC3DE}"/>
              </a:ext>
            </a:extLst>
          </p:cNvPr>
          <p:cNvCxnSpPr>
            <a:cxnSpLocks/>
            <a:stCxn id="9" idx="0"/>
            <a:endCxn id="10" idx="1"/>
          </p:cNvCxnSpPr>
          <p:nvPr/>
        </p:nvCxnSpPr>
        <p:spPr>
          <a:xfrm flipV="1">
            <a:off x="1059923" y="1896957"/>
            <a:ext cx="3798452" cy="1733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57CFAC-381C-4C48-829E-91F4EA3A0FBA}"/>
              </a:ext>
            </a:extLst>
          </p:cNvPr>
          <p:cNvCxnSpPr>
            <a:cxnSpLocks/>
            <a:stCxn id="7" idx="0"/>
            <a:endCxn id="10" idx="2"/>
          </p:cNvCxnSpPr>
          <p:nvPr/>
        </p:nvCxnSpPr>
        <p:spPr>
          <a:xfrm flipV="1">
            <a:off x="4985535" y="2359294"/>
            <a:ext cx="854022" cy="2013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63E397-5117-4728-8CC5-23DD06FF8939}"/>
              </a:ext>
            </a:extLst>
          </p:cNvPr>
          <p:cNvCxnSpPr>
            <a:cxnSpLocks/>
            <a:stCxn id="13" idx="0"/>
            <a:endCxn id="10" idx="2"/>
          </p:cNvCxnSpPr>
          <p:nvPr/>
        </p:nvCxnSpPr>
        <p:spPr>
          <a:xfrm flipH="1" flipV="1">
            <a:off x="5839557" y="2359294"/>
            <a:ext cx="1117347" cy="2007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EBC2DE4-8647-4AFD-8EB5-FA792985078B}"/>
              </a:ext>
            </a:extLst>
          </p:cNvPr>
          <p:cNvSpPr txBox="1"/>
          <p:nvPr/>
        </p:nvSpPr>
        <p:spPr>
          <a:xfrm>
            <a:off x="8818663" y="6536809"/>
            <a:ext cx="722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Azure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24A6FE2-00FB-4063-86B4-A21D24F96D41}"/>
              </a:ext>
            </a:extLst>
          </p:cNvPr>
          <p:cNvSpPr txBox="1"/>
          <p:nvPr/>
        </p:nvSpPr>
        <p:spPr>
          <a:xfrm>
            <a:off x="7822350" y="6536809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89492A-384E-422D-854F-DC9851D04F89}"/>
              </a:ext>
            </a:extLst>
          </p:cNvPr>
          <p:cNvSpPr txBox="1"/>
          <p:nvPr/>
        </p:nvSpPr>
        <p:spPr>
          <a:xfrm>
            <a:off x="325315" y="6004498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192.168.2.100</a:t>
            </a:r>
            <a:endParaRPr lang="it-IT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FBDB416-FC9B-46E9-AC50-7791DAA8E626}"/>
              </a:ext>
            </a:extLst>
          </p:cNvPr>
          <p:cNvSpPr txBox="1"/>
          <p:nvPr/>
        </p:nvSpPr>
        <p:spPr>
          <a:xfrm>
            <a:off x="2185961" y="537994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192.168.2.101</a:t>
            </a:r>
            <a:endParaRPr lang="it-IT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3FE1EE3-06B9-449B-9533-F82364607ECD}"/>
              </a:ext>
            </a:extLst>
          </p:cNvPr>
          <p:cNvSpPr txBox="1"/>
          <p:nvPr/>
        </p:nvSpPr>
        <p:spPr>
          <a:xfrm>
            <a:off x="4221543" y="537975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192.168.2.102</a:t>
            </a:r>
            <a:endParaRPr lang="it-I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C8FA86-95F8-46FE-AA91-1B7252BFE76F}"/>
              </a:ext>
            </a:extLst>
          </p:cNvPr>
          <p:cNvSpPr txBox="1"/>
          <p:nvPr/>
        </p:nvSpPr>
        <p:spPr>
          <a:xfrm>
            <a:off x="6192912" y="5379752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192.168.2.103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73348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5F8E1-831A-4674-A2C1-2BC70A7D8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Install .NET 9.0 on Raspberry PI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C79D31A-9E89-4114-A148-EFB3FB4E27D8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10360948"/>
              </p:ext>
            </p:extLst>
          </p:nvPr>
        </p:nvGraphicFramePr>
        <p:xfrm>
          <a:off x="838200" y="1398588"/>
          <a:ext cx="5181600" cy="4778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934564A-0CC5-4ECC-B2C7-4634E1AE3D9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On asset01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dirty="0"/>
          </a:p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1115D1-B31A-4DE9-976D-7EF53BF204AF}"/>
              </a:ext>
            </a:extLst>
          </p:cNvPr>
          <p:cNvSpPr txBox="1"/>
          <p:nvPr/>
        </p:nvSpPr>
        <p:spPr>
          <a:xfrm>
            <a:off x="2971046" y="570934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hlinkClick r:id="rId7"/>
              </a:rPr>
              <a:t>https://docs.microsoft.com/en-us/dotnet/iot/deployment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22931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643018-E3EE-1D7C-6D25-5B6BF251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Opc Ua Simulator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A674-5883-C48D-7D41-31D8D633997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https://github.com/Azure-Samples/iot-edge-opc-plc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851C391-9C88-2FC4-081B-58AACBFFC5B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1473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87A734-83A8-EF86-AEFC-2F7CA3E40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744F34-1316-ED33-D9F0-FB4B5303A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360" y="-129781"/>
            <a:ext cx="5001323" cy="618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945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2EC57-1141-9F20-C46D-146D6CA33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Esplorare Azure Hybrid e le VPN @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324D5-6650-FE8E-BC6D-B254B697707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7549" y="1000127"/>
            <a:ext cx="9467850" cy="4811713"/>
          </a:xfrm>
        </p:spPr>
        <p:txBody>
          <a:bodyPr>
            <a:normAutofit/>
          </a:bodyPr>
          <a:lstStyle/>
          <a:p>
            <a:r>
              <a:rPr lang="it-IT" sz="2400" dirty="0"/>
              <a:t>VPN Site-2-Site @ Home con un TP-Link MR 6400 </a:t>
            </a:r>
            <a:r>
              <a:rPr lang="it-IT" sz="2400" strike="sngStrike" dirty="0"/>
              <a:t>v3v5</a:t>
            </a:r>
            <a:endParaRPr lang="it-IT" sz="2400" dirty="0"/>
          </a:p>
          <a:p>
            <a:pPr lvl="1"/>
            <a:r>
              <a:rPr lang="it-IT" sz="2000" dirty="0">
                <a:hlinkClick r:id="rId2"/>
              </a:rPr>
              <a:t>https://www.amazon.it/TP-Link-TL-MR6400-Wireless-configurazione-Staccabili/dp/B07RM95YFC</a:t>
            </a:r>
            <a:r>
              <a:rPr lang="it-IT" sz="2000" dirty="0"/>
              <a:t> (66€) </a:t>
            </a:r>
          </a:p>
          <a:p>
            <a:pPr lvl="1"/>
            <a:r>
              <a:rPr lang="it-IT" sz="2000" dirty="0">
                <a:hlinkClick r:id="rId3"/>
              </a:rPr>
              <a:t>https://www.amazon.it/TP-Link-TL-MR6500v-Wireless-configurazione-smontabili/dp/B08N5FCWX7</a:t>
            </a:r>
            <a:r>
              <a:rPr lang="it-IT" sz="2000" dirty="0"/>
              <a:t> (90€)</a:t>
            </a:r>
          </a:p>
          <a:p>
            <a:pPr lvl="1"/>
            <a:r>
              <a:rPr lang="it-IT" sz="2000" dirty="0">
                <a:hlinkClick r:id="rId4"/>
              </a:rPr>
              <a:t>https://www.amazon.it/TP-Link-MR600-MicroSIM-configurazione-Supporta/dp/B07RS7HM59</a:t>
            </a:r>
            <a:r>
              <a:rPr lang="it-IT" sz="2000" dirty="0"/>
              <a:t> (120€)</a:t>
            </a:r>
          </a:p>
          <a:p>
            <a:pPr lvl="1"/>
            <a:r>
              <a:rPr lang="it-IT" sz="2000" dirty="0">
                <a:hlinkClick r:id="rId5"/>
              </a:rPr>
              <a:t>https://www.amazon.it/TP-Link-Archer-MR550-Configurazione-Tecnologia/dp/B0BYZR8T38/ref=sr_1_1?__mk_it_IT=%C3%85M%C3%85%C5%BD%C3%95%C3%91&amp;crid=36RRR6GTR4G7</a:t>
            </a:r>
            <a:r>
              <a:rPr lang="it-IT" sz="2000" dirty="0"/>
              <a:t> (120€)</a:t>
            </a:r>
          </a:p>
          <a:p>
            <a:pPr lvl="1"/>
            <a:r>
              <a:rPr lang="it-IT" sz="2000" dirty="0">
                <a:hlinkClick r:id="rId6"/>
              </a:rPr>
              <a:t>https://www.amazon.it/TP-Link-modalit%C3%A0-wireless-gigabit-compatibile/dp/B098PKP561/ref=sr_1_1?__mk_it_IT=%C3%85M%C3%85%C5%BD%C3%95%C3%91&amp;crid=14RAE6VYLYNSV</a:t>
            </a:r>
            <a:r>
              <a:rPr lang="it-IT" sz="2000" dirty="0"/>
              <a:t> (160€)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CBAF82-906B-3C4B-DC15-2294AF24CC7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216763" y="3136321"/>
            <a:ext cx="937423" cy="8730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4FB2C3D-FAF9-0EE5-D2C3-B2483B4DA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7624" y="1860666"/>
            <a:ext cx="906957" cy="85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228BEE7-0272-58DB-BF50-E672BC311CB2}"/>
              </a:ext>
            </a:extLst>
          </p:cNvPr>
          <p:cNvGrpSpPr/>
          <p:nvPr/>
        </p:nvGrpSpPr>
        <p:grpSpPr>
          <a:xfrm>
            <a:off x="11142582" y="2543374"/>
            <a:ext cx="1006507" cy="598253"/>
            <a:chOff x="9735485" y="3358305"/>
            <a:chExt cx="3073932" cy="2000151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5F235FF9-CC12-CD08-F4AA-4CE1CD2207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5485" y="3358305"/>
              <a:ext cx="2330291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97768EE2-F0FF-D823-A0AA-C59F620DEB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0651" y="3758256"/>
              <a:ext cx="1978766" cy="160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2" name="Picture 8">
            <a:extLst>
              <a:ext uri="{FF2B5EF4-FFF2-40B4-BE49-F238E27FC236}">
                <a16:creationId xmlns:a16="http://schemas.microsoft.com/office/drawing/2014/main" id="{8A908087-451D-BC7B-58DC-C9B6567BB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761" y="3773395"/>
            <a:ext cx="856690" cy="87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697C856-99D7-1AB8-F037-CE54C76461D6}"/>
              </a:ext>
            </a:extLst>
          </p:cNvPr>
          <p:cNvGrpSpPr/>
          <p:nvPr/>
        </p:nvGrpSpPr>
        <p:grpSpPr>
          <a:xfrm>
            <a:off x="10127829" y="4463942"/>
            <a:ext cx="1094737" cy="1028808"/>
            <a:chOff x="10294934" y="5692667"/>
            <a:chExt cx="1094737" cy="1028808"/>
          </a:xfrm>
        </p:grpSpPr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CD351718-8978-C2AB-FA02-7DD7EB7E8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4934" y="5692667"/>
              <a:ext cx="942783" cy="873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>
              <a:extLst>
                <a:ext uri="{FF2B5EF4-FFF2-40B4-BE49-F238E27FC236}">
                  <a16:creationId xmlns:a16="http://schemas.microsoft.com/office/drawing/2014/main" id="{B91ABFEA-4FFD-9877-6D73-64E8A2587C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83131" y="5991225"/>
              <a:ext cx="406540" cy="7302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1AD7721-A40C-7873-0BB8-CE1F225DC39C}"/>
              </a:ext>
            </a:extLst>
          </p:cNvPr>
          <p:cNvSpPr/>
          <p:nvPr/>
        </p:nvSpPr>
        <p:spPr>
          <a:xfrm>
            <a:off x="139233" y="5534561"/>
            <a:ext cx="11955218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Non vi devo </a:t>
            </a:r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vendere</a:t>
            </a: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niente, mi </a:t>
            </a:r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serviva</a:t>
            </a: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perchè</a:t>
            </a: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ne </a:t>
            </a:r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voglio</a:t>
            </a: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</a:t>
            </a:r>
            <a:r>
              <a:rPr lang="en-US" sz="40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comprare</a:t>
            </a:r>
            <a:r>
              <a:rPr lang="en-US" sz="4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uno nuovo</a:t>
            </a:r>
          </a:p>
        </p:txBody>
      </p:sp>
    </p:spTree>
    <p:extLst>
      <p:ext uri="{BB962C8B-B14F-4D97-AF65-F5344CB8AC3E}">
        <p14:creationId xmlns:p14="http://schemas.microsoft.com/office/powerpoint/2010/main" val="3877413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6FEDA-196C-F768-B5C4-D6ABC970E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7CD12-B487-EDF9-66AC-6B2AFB3F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Esplorare Azure Hybrid e le VPN @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3BFC1-1BC9-CB2B-97D9-7FE4D54D78F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18677" y="1031533"/>
            <a:ext cx="9467850" cy="4811713"/>
          </a:xfrm>
        </p:spPr>
        <p:txBody>
          <a:bodyPr>
            <a:normAutofit/>
          </a:bodyPr>
          <a:lstStyle/>
          <a:p>
            <a:r>
              <a:rPr lang="it-IT" sz="2400" dirty="0"/>
              <a:t>Teltonika TRB 140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33C882-C6EB-7C0E-0C37-69C36F03F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703" y="4157724"/>
            <a:ext cx="2603242" cy="19600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AB5983-B40F-EB91-9988-E18E6CA27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367698" y="3828696"/>
            <a:ext cx="1960088" cy="26032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573288-6776-4D8A-3993-7E5ED2CDD6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8496750" y="1147754"/>
            <a:ext cx="1960088" cy="26032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FF9CFA6-D2EA-1637-24A5-5136B74C9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5035168" y="1147335"/>
            <a:ext cx="1960088" cy="26032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656C8B8-0EA0-A59D-73C8-0A2975726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1573585" y="1147335"/>
            <a:ext cx="1960088" cy="2603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325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4703-2063-F8F8-4AF4-232ABF588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EAFFAB-497A-B8AE-B7A1-E495F4E6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it-IT" dirty="0"/>
              <a:t>Il progetto </a:t>
            </a:r>
            <a:br>
              <a:rPr lang="it-IT" dirty="0"/>
            </a:br>
            <a:r>
              <a:rPr lang="it-IT" dirty="0"/>
              <a:t>The Things Hub...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67B899-505A-06CC-B915-0DC4A608E9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0619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998AC-2E5C-F911-25B8-7ED378B2A6F4}"/>
              </a:ext>
            </a:extLst>
          </p:cNvPr>
          <p:cNvGrpSpPr/>
          <p:nvPr/>
        </p:nvGrpSpPr>
        <p:grpSpPr>
          <a:xfrm>
            <a:off x="200025" y="1690689"/>
            <a:ext cx="5267325" cy="3195666"/>
            <a:chOff x="200025" y="1690689"/>
            <a:chExt cx="5267325" cy="3195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C8E40F-C0A3-89E7-C3D4-E2DE2FAB0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1690689"/>
              <a:ext cx="5267325" cy="27817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C03C6B-1884-6F34-72AC-8A1E6CFF9647}"/>
                </a:ext>
              </a:extLst>
            </p:cNvPr>
            <p:cNvSpPr txBox="1"/>
            <p:nvPr/>
          </p:nvSpPr>
          <p:spPr>
            <a:xfrm>
              <a:off x="200025" y="4363135"/>
              <a:ext cx="52006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https://techcommunity.microsoft.com/t5/internet-of-things-blog/microsoft-s-commitment-to-azure-iot/ba-p/4059725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B26B21-F17E-AC76-7685-D836A2526445}"/>
              </a:ext>
            </a:extLst>
          </p:cNvPr>
          <p:cNvGrpSpPr/>
          <p:nvPr/>
        </p:nvGrpSpPr>
        <p:grpSpPr>
          <a:xfrm>
            <a:off x="6391274" y="1896476"/>
            <a:ext cx="5267326" cy="3441929"/>
            <a:chOff x="6391274" y="1896476"/>
            <a:chExt cx="5267326" cy="34419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F66CE6-7085-B1C9-9729-BCCA0ABD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274" y="1896476"/>
              <a:ext cx="5267326" cy="29898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26412-B5AB-7689-3FCC-C54FD456F885}"/>
                </a:ext>
              </a:extLst>
            </p:cNvPr>
            <p:cNvSpPr txBox="1"/>
            <p:nvPr/>
          </p:nvSpPr>
          <p:spPr>
            <a:xfrm>
              <a:off x="6477000" y="4815185"/>
              <a:ext cx="49911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it-IT" dirty="0"/>
                <a:t>https://www.msn.com/en-us/money/other/microsoft-retires-azure-iot-central-in-platform-rethink/ar-BB1iknsm?PC=EMMX01</a:t>
              </a:r>
            </a:p>
          </p:txBody>
        </p:sp>
      </p:grpSp>
      <p:pic>
        <p:nvPicPr>
          <p:cNvPr id="1026" name="Picture 2" descr="Latest Top Gun: Maverick Trailer Suggests Iceman May Die in Sequel to 1986  Blockbuster - The Aviation Geek Club">
            <a:extLst>
              <a:ext uri="{FF2B5EF4-FFF2-40B4-BE49-F238E27FC236}">
                <a16:creationId xmlns:a16="http://schemas.microsoft.com/office/drawing/2014/main" id="{24C052C8-1628-4039-D18B-AB0CFD62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071390"/>
            <a:ext cx="70294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22007D-7E77-02FC-2BF0-726275C78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Iot Central era «nella direzione giusta», ma la strada sbagliata</a:t>
            </a:r>
          </a:p>
        </p:txBody>
      </p:sp>
    </p:spTree>
    <p:extLst>
      <p:ext uri="{BB962C8B-B14F-4D97-AF65-F5344CB8AC3E}">
        <p14:creationId xmlns:p14="http://schemas.microsoft.com/office/powerpoint/2010/main" val="323828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FA1CF0-F2F9-FF90-680F-B5A49AC3DD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it-IT" dirty="0"/>
              <a:t>Dare uno strumento a chi è focalizzato sulla Data Platform aprendo la porta, in maniera agevole, all’IoT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83100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590A9A-62DF-B7CE-B87D-134BC1507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</a:rPr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3992024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30820-FA0E-F940-0867-7B5937EF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Il progetto The </a:t>
            </a:r>
            <a:r>
              <a:rPr lang="it-IT" dirty="0" err="1"/>
              <a:t>Things</a:t>
            </a:r>
            <a:r>
              <a:rPr lang="it-IT" dirty="0"/>
              <a:t> 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924E5-9EDA-7B38-2842-A761B36AF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Dare continuità ad uno strumento che ho amato </a:t>
            </a:r>
          </a:p>
          <a:p>
            <a:r>
              <a:rPr lang="it-IT" dirty="0"/>
              <a:t>Ripensato in chiave «moderna», data centrico, perché se non guardiamo ai dati, non diamo valore al perché stiamo raccogliendo dati con l’IoT</a:t>
            </a:r>
          </a:p>
          <a:p>
            <a:r>
              <a:rPr lang="it-IT" dirty="0"/>
              <a:t>Centrato su </a:t>
            </a:r>
            <a:r>
              <a:rPr lang="it-IT" dirty="0" err="1"/>
              <a:t>Fabric</a:t>
            </a:r>
            <a:r>
              <a:rPr lang="it-IT" dirty="0"/>
              <a:t> (potenzialmente funzionerà anche con altri </a:t>
            </a:r>
            <a:r>
              <a:rPr lang="it-IT" dirty="0" err="1"/>
              <a:t>backend</a:t>
            </a:r>
            <a:r>
              <a:rPr lang="it-IT" dirty="0"/>
              <a:t>)</a:t>
            </a:r>
          </a:p>
          <a:p>
            <a:r>
              <a:rPr lang="it-IT" dirty="0"/>
              <a:t>Senza i vincoli che lo rendevano spesso «inutile»</a:t>
            </a:r>
          </a:p>
          <a:p>
            <a:r>
              <a:rPr lang="it-IT" dirty="0"/>
              <a:t>Flessibilità con l’IoT (non vincolandolo al modello IoT Hub e Device Provisioning Service)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404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5F19C6-4B05-8BD4-F905-460F771731F1}"/>
              </a:ext>
            </a:extLst>
          </p:cNvPr>
          <p:cNvSpPr/>
          <p:nvPr/>
        </p:nvSpPr>
        <p:spPr>
          <a:xfrm>
            <a:off x="4872309" y="1423307"/>
            <a:ext cx="5316844" cy="3806413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Microsoft Fabric Workspace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EC3EE58-6DBF-CAC7-C09B-4FC7DDEBB271}"/>
              </a:ext>
            </a:extLst>
          </p:cNvPr>
          <p:cNvSpPr/>
          <p:nvPr/>
        </p:nvSpPr>
        <p:spPr>
          <a:xfrm>
            <a:off x="5063822" y="2054679"/>
            <a:ext cx="1028695" cy="2622265"/>
          </a:xfrm>
          <a:prstGeom prst="roundRect">
            <a:avLst/>
          </a:prstGeom>
          <a:solidFill>
            <a:srgbClr val="AD7E57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Bronze Storage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53842D-D7A1-47C9-E76F-735638EE9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Uno schema di riferimento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946A421-D518-A37B-1BC8-7A0538742200}"/>
              </a:ext>
            </a:extLst>
          </p:cNvPr>
          <p:cNvSpPr/>
          <p:nvPr/>
        </p:nvSpPr>
        <p:spPr>
          <a:xfrm>
            <a:off x="523700" y="2438271"/>
            <a:ext cx="1091046" cy="62345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Devices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7A169FB-E5AD-1026-6A28-75C3C5C54CD1}"/>
              </a:ext>
            </a:extLst>
          </p:cNvPr>
          <p:cNvSpPr/>
          <p:nvPr/>
        </p:nvSpPr>
        <p:spPr>
          <a:xfrm>
            <a:off x="1906569" y="2411536"/>
            <a:ext cx="1239982" cy="67692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IoT Hub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20A1913-C5D9-033B-456F-298B5FC94D7D}"/>
              </a:ext>
            </a:extLst>
          </p:cNvPr>
          <p:cNvSpPr/>
          <p:nvPr/>
        </p:nvSpPr>
        <p:spPr>
          <a:xfrm>
            <a:off x="10552833" y="1528775"/>
            <a:ext cx="1239982" cy="3700944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it-IT" dirty="0"/>
              <a:t>Apps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63E4C7D-94AB-46D6-E736-B1861B9C29E4}"/>
              </a:ext>
            </a:extLst>
          </p:cNvPr>
          <p:cNvSpPr/>
          <p:nvPr/>
        </p:nvSpPr>
        <p:spPr>
          <a:xfrm>
            <a:off x="7052655" y="3288721"/>
            <a:ext cx="1382058" cy="1194955"/>
          </a:xfrm>
          <a:prstGeom prst="round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0"/>
          </a:gra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Silver</a:t>
            </a:r>
            <a:br>
              <a:rPr lang="it-IT" dirty="0"/>
            </a:br>
            <a:r>
              <a:rPr lang="it-IT" dirty="0"/>
              <a:t>Gold Storage</a:t>
            </a: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DCE85E43-37F8-F678-A243-44086E013EA4}"/>
              </a:ext>
            </a:extLst>
          </p:cNvPr>
          <p:cNvSpPr/>
          <p:nvPr/>
        </p:nvSpPr>
        <p:spPr>
          <a:xfrm flipH="1">
            <a:off x="3184637" y="2500617"/>
            <a:ext cx="1831832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Hot Data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64D8137E-7B18-0F46-CB03-D172FE7CF830}"/>
              </a:ext>
            </a:extLst>
          </p:cNvPr>
          <p:cNvSpPr/>
          <p:nvPr/>
        </p:nvSpPr>
        <p:spPr>
          <a:xfrm flipH="1">
            <a:off x="5990887" y="3647739"/>
            <a:ext cx="1157657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C91C98F-A3AD-5466-6952-1F052CB5E706}"/>
              </a:ext>
            </a:extLst>
          </p:cNvPr>
          <p:cNvSpPr/>
          <p:nvPr/>
        </p:nvSpPr>
        <p:spPr>
          <a:xfrm>
            <a:off x="537980" y="3185009"/>
            <a:ext cx="1091046" cy="62345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Devices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9332ED4-D523-7517-CFFC-84B79EEA52B3}"/>
              </a:ext>
            </a:extLst>
          </p:cNvPr>
          <p:cNvSpPr/>
          <p:nvPr/>
        </p:nvSpPr>
        <p:spPr>
          <a:xfrm>
            <a:off x="1920849" y="3158274"/>
            <a:ext cx="1239982" cy="67692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Event Grid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FFF8BCA0-7A92-54B8-C71B-A07B29AC48F6}"/>
              </a:ext>
            </a:extLst>
          </p:cNvPr>
          <p:cNvSpPr/>
          <p:nvPr/>
        </p:nvSpPr>
        <p:spPr>
          <a:xfrm flipH="1">
            <a:off x="3198917" y="3247355"/>
            <a:ext cx="1831832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/>
              <a:t>Hot Data</a:t>
            </a:r>
            <a:endParaRPr lang="it-IT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B5E8C75-C213-2944-671D-1BF779237DF9}"/>
              </a:ext>
            </a:extLst>
          </p:cNvPr>
          <p:cNvSpPr/>
          <p:nvPr/>
        </p:nvSpPr>
        <p:spPr>
          <a:xfrm>
            <a:off x="559196" y="3909340"/>
            <a:ext cx="1091046" cy="62345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Devices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58239CE1-B0D7-9709-8C38-DFE39D8B5149}"/>
              </a:ext>
            </a:extLst>
          </p:cNvPr>
          <p:cNvSpPr/>
          <p:nvPr/>
        </p:nvSpPr>
        <p:spPr>
          <a:xfrm>
            <a:off x="1942065" y="3882605"/>
            <a:ext cx="1239982" cy="67692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Http</a:t>
            </a:r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93009896-6B05-4498-E227-B67906485FEA}"/>
              </a:ext>
            </a:extLst>
          </p:cNvPr>
          <p:cNvSpPr/>
          <p:nvPr/>
        </p:nvSpPr>
        <p:spPr>
          <a:xfrm flipH="1">
            <a:off x="3220133" y="3971686"/>
            <a:ext cx="1831832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Warm Data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86160C2-EE91-5620-37E0-658534CD65C6}"/>
              </a:ext>
            </a:extLst>
          </p:cNvPr>
          <p:cNvSpPr/>
          <p:nvPr/>
        </p:nvSpPr>
        <p:spPr>
          <a:xfrm>
            <a:off x="4877448" y="5604553"/>
            <a:ext cx="1522686" cy="62345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Third Party OLTP Apps</a:t>
            </a:r>
          </a:p>
        </p:txBody>
      </p:sp>
      <p:sp>
        <p:nvSpPr>
          <p:cNvPr id="29" name="Arrow: Left 28">
            <a:extLst>
              <a:ext uri="{FF2B5EF4-FFF2-40B4-BE49-F238E27FC236}">
                <a16:creationId xmlns:a16="http://schemas.microsoft.com/office/drawing/2014/main" id="{C8CF4210-FBB4-5176-CE4A-BE8F06A3CD32}"/>
              </a:ext>
            </a:extLst>
          </p:cNvPr>
          <p:cNvSpPr/>
          <p:nvPr/>
        </p:nvSpPr>
        <p:spPr>
          <a:xfrm rot="16200000" flipH="1">
            <a:off x="5100193" y="4877618"/>
            <a:ext cx="1077196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Cold Data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033834F-EDE5-A134-15E2-5F7C830C0631}"/>
              </a:ext>
            </a:extLst>
          </p:cNvPr>
          <p:cNvSpPr/>
          <p:nvPr/>
        </p:nvSpPr>
        <p:spPr>
          <a:xfrm>
            <a:off x="8954061" y="3321664"/>
            <a:ext cx="990360" cy="119495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Report</a:t>
            </a:r>
          </a:p>
        </p:txBody>
      </p:sp>
      <p:sp>
        <p:nvSpPr>
          <p:cNvPr id="31" name="Arrow: Left 30">
            <a:extLst>
              <a:ext uri="{FF2B5EF4-FFF2-40B4-BE49-F238E27FC236}">
                <a16:creationId xmlns:a16="http://schemas.microsoft.com/office/drawing/2014/main" id="{C4F04E63-8E49-2327-7E15-FA08C4979906}"/>
              </a:ext>
            </a:extLst>
          </p:cNvPr>
          <p:cNvSpPr/>
          <p:nvPr/>
        </p:nvSpPr>
        <p:spPr>
          <a:xfrm flipH="1">
            <a:off x="8253347" y="3673501"/>
            <a:ext cx="782881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Arrow: Left 31">
            <a:extLst>
              <a:ext uri="{FF2B5EF4-FFF2-40B4-BE49-F238E27FC236}">
                <a16:creationId xmlns:a16="http://schemas.microsoft.com/office/drawing/2014/main" id="{60F323D7-A95B-00D2-629C-3457D8D907DF}"/>
              </a:ext>
            </a:extLst>
          </p:cNvPr>
          <p:cNvSpPr/>
          <p:nvPr/>
        </p:nvSpPr>
        <p:spPr>
          <a:xfrm flipH="1">
            <a:off x="9839566" y="3679368"/>
            <a:ext cx="990359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BC12C949-838C-C4DD-A735-8C1BA54ED787}"/>
              </a:ext>
            </a:extLst>
          </p:cNvPr>
          <p:cNvSpPr/>
          <p:nvPr/>
        </p:nvSpPr>
        <p:spPr>
          <a:xfrm>
            <a:off x="10829925" y="3553482"/>
            <a:ext cx="802879" cy="778822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200" dirty="0"/>
              <a:t>Embed</a:t>
            </a:r>
            <a:br>
              <a:rPr lang="it-IT" sz="1200" dirty="0"/>
            </a:br>
            <a:r>
              <a:rPr lang="it-IT" sz="1200" dirty="0"/>
              <a:t>Report</a:t>
            </a:r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8EF0C0E9-3F8A-2BEF-E08B-27CC98A0BFB9}"/>
              </a:ext>
            </a:extLst>
          </p:cNvPr>
          <p:cNvSpPr/>
          <p:nvPr/>
        </p:nvSpPr>
        <p:spPr>
          <a:xfrm flipH="1">
            <a:off x="1587880" y="2538552"/>
            <a:ext cx="419105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EBC36DB2-CB1F-45AD-45F6-7192455FDCEE}"/>
              </a:ext>
            </a:extLst>
          </p:cNvPr>
          <p:cNvSpPr/>
          <p:nvPr/>
        </p:nvSpPr>
        <p:spPr>
          <a:xfrm flipH="1">
            <a:off x="1571459" y="3269790"/>
            <a:ext cx="419105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Arrow: Left 37">
            <a:extLst>
              <a:ext uri="{FF2B5EF4-FFF2-40B4-BE49-F238E27FC236}">
                <a16:creationId xmlns:a16="http://schemas.microsoft.com/office/drawing/2014/main" id="{71E7546D-C058-D0C2-6E80-E8BE853F2ACB}"/>
              </a:ext>
            </a:extLst>
          </p:cNvPr>
          <p:cNvSpPr/>
          <p:nvPr/>
        </p:nvSpPr>
        <p:spPr>
          <a:xfrm flipH="1">
            <a:off x="1602628" y="4001028"/>
            <a:ext cx="419105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A075CB5-1924-1CD5-883F-9C09FF1A4BA8}"/>
              </a:ext>
            </a:extLst>
          </p:cNvPr>
          <p:cNvSpPr/>
          <p:nvPr/>
        </p:nvSpPr>
        <p:spPr>
          <a:xfrm>
            <a:off x="8936306" y="1547405"/>
            <a:ext cx="990360" cy="119495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SQL</a:t>
            </a:r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BC6CDF60-BE44-5314-B544-51725824D5AE}"/>
              </a:ext>
            </a:extLst>
          </p:cNvPr>
          <p:cNvSpPr/>
          <p:nvPr/>
        </p:nvSpPr>
        <p:spPr>
          <a:xfrm>
            <a:off x="9697095" y="2224967"/>
            <a:ext cx="1239981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Cold Data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963AAB6C-6201-E912-78A6-E4662187254F}"/>
              </a:ext>
            </a:extLst>
          </p:cNvPr>
          <p:cNvSpPr/>
          <p:nvPr/>
        </p:nvSpPr>
        <p:spPr>
          <a:xfrm>
            <a:off x="5990340" y="2238766"/>
            <a:ext cx="3045888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Cold Data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D188F11-65A8-AF07-9F94-65B89B1A4E5E}"/>
              </a:ext>
            </a:extLst>
          </p:cNvPr>
          <p:cNvSpPr/>
          <p:nvPr/>
        </p:nvSpPr>
        <p:spPr>
          <a:xfrm>
            <a:off x="10411481" y="5589512"/>
            <a:ext cx="1522686" cy="62345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OLTP DB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3C2BAD05-6517-49F0-31D9-85C9BD45A69D}"/>
              </a:ext>
            </a:extLst>
          </p:cNvPr>
          <p:cNvSpPr/>
          <p:nvPr/>
        </p:nvSpPr>
        <p:spPr>
          <a:xfrm rot="16200000" flipH="1">
            <a:off x="10625169" y="4906734"/>
            <a:ext cx="1193173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dirty="0"/>
              <a:t>OLTP  Data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8B3E2C61-76E1-69E7-4D1C-1AD3EA5DAF88}"/>
              </a:ext>
            </a:extLst>
          </p:cNvPr>
          <p:cNvSpPr/>
          <p:nvPr/>
        </p:nvSpPr>
        <p:spPr>
          <a:xfrm rot="807977">
            <a:off x="5905235" y="4823527"/>
            <a:ext cx="4786192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Cold Data</a:t>
            </a:r>
          </a:p>
        </p:txBody>
      </p:sp>
      <p:sp>
        <p:nvSpPr>
          <p:cNvPr id="10" name="Arrow: Left 9">
            <a:extLst>
              <a:ext uri="{FF2B5EF4-FFF2-40B4-BE49-F238E27FC236}">
                <a16:creationId xmlns:a16="http://schemas.microsoft.com/office/drawing/2014/main" id="{FC32C703-4210-6862-E098-213377DD0EB3}"/>
              </a:ext>
            </a:extLst>
          </p:cNvPr>
          <p:cNvSpPr/>
          <p:nvPr/>
        </p:nvSpPr>
        <p:spPr>
          <a:xfrm>
            <a:off x="5972176" y="2785154"/>
            <a:ext cx="4724806" cy="4987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Cold Data</a:t>
            </a:r>
          </a:p>
        </p:txBody>
      </p:sp>
    </p:spTree>
    <p:extLst>
      <p:ext uri="{BB962C8B-B14F-4D97-AF65-F5344CB8AC3E}">
        <p14:creationId xmlns:p14="http://schemas.microsoft.com/office/powerpoint/2010/main" val="9048693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585D8-E870-9A68-39E1-4C1AEE7FF9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Pillars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A6275-D707-93A0-A81A-9A52A4E7B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err="1"/>
              <a:t>Fabric</a:t>
            </a:r>
            <a:r>
              <a:rPr lang="it-IT" dirty="0"/>
              <a:t> centrico</a:t>
            </a:r>
          </a:p>
          <a:p>
            <a:r>
              <a:rPr lang="it-IT" dirty="0"/>
              <a:t>Workspace per una esperienza </a:t>
            </a:r>
            <a:r>
              <a:rPr lang="it-IT" dirty="0" err="1"/>
              <a:t>multitenant</a:t>
            </a:r>
            <a:endParaRPr lang="it-IT" dirty="0"/>
          </a:p>
          <a:p>
            <a:pPr lvl="1"/>
            <a:r>
              <a:rPr lang="it-IT" dirty="0"/>
              <a:t>Ma anche «</a:t>
            </a:r>
            <a:r>
              <a:rPr lang="it-IT" dirty="0" err="1"/>
              <a:t>dedicated</a:t>
            </a:r>
            <a:r>
              <a:rPr lang="it-IT" dirty="0"/>
              <a:t> </a:t>
            </a:r>
            <a:r>
              <a:rPr lang="it-IT" dirty="0" err="1"/>
              <a:t>tenant</a:t>
            </a:r>
            <a:r>
              <a:rPr lang="it-IT" dirty="0"/>
              <a:t>»</a:t>
            </a:r>
          </a:p>
          <a:p>
            <a:r>
              <a:rPr lang="it-IT" dirty="0"/>
              <a:t>Uso «ordinato» delle risorse Azure</a:t>
            </a:r>
          </a:p>
          <a:p>
            <a:r>
              <a:rPr lang="it-IT" dirty="0"/>
              <a:t>Portale «aperto» (open source) con deployment dedicati e potenziali customizzazioni</a:t>
            </a:r>
          </a:p>
          <a:p>
            <a:r>
              <a:rPr lang="it-IT" dirty="0"/>
              <a:t>Il portale diventa del cliente finale, quindi necessaria integrazione con </a:t>
            </a:r>
            <a:r>
              <a:rPr lang="it-IT" dirty="0" err="1"/>
              <a:t>EntraId</a:t>
            </a:r>
            <a:r>
              <a:rPr lang="it-IT" dirty="0"/>
              <a:t> del cliente</a:t>
            </a:r>
          </a:p>
        </p:txBody>
      </p:sp>
    </p:spTree>
    <p:extLst>
      <p:ext uri="{BB962C8B-B14F-4D97-AF65-F5344CB8AC3E}">
        <p14:creationId xmlns:p14="http://schemas.microsoft.com/office/powerpoint/2010/main" val="2366589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9599A-FDE2-CABA-60EA-034FA60D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Gestite tutto con dei Resource Group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6EDAE-39AF-D115-8E7E-DFFBD1169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 err="1"/>
              <a:t>TheThingsHub</a:t>
            </a:r>
            <a:r>
              <a:rPr lang="it-IT" dirty="0"/>
              <a:t>-&lt;</a:t>
            </a:r>
            <a:r>
              <a:rPr lang="it-IT" dirty="0" err="1"/>
              <a:t>poolId</a:t>
            </a:r>
            <a:r>
              <a:rPr lang="it-IT" dirty="0"/>
              <a:t>&gt;-&lt;</a:t>
            </a:r>
            <a:r>
              <a:rPr lang="it-IT" dirty="0" err="1"/>
              <a:t>region</a:t>
            </a:r>
            <a:r>
              <a:rPr lang="it-IT" dirty="0"/>
              <a:t>&gt; (es. The ThingsHub-42-neu)</a:t>
            </a:r>
          </a:p>
          <a:p>
            <a:pPr lvl="1"/>
            <a:r>
              <a:rPr lang="it-IT" dirty="0"/>
              <a:t>Risorse di </a:t>
            </a:r>
            <a:r>
              <a:rPr lang="it-IT" dirty="0" err="1"/>
              <a:t>backend</a:t>
            </a:r>
            <a:endParaRPr lang="it-IT" dirty="0"/>
          </a:p>
          <a:p>
            <a:pPr lvl="1"/>
            <a:r>
              <a:rPr lang="it-IT" dirty="0"/>
              <a:t>IoT Hub</a:t>
            </a:r>
          </a:p>
          <a:p>
            <a:pPr lvl="1"/>
            <a:r>
              <a:rPr lang="it-IT" dirty="0"/>
              <a:t>Event Hub</a:t>
            </a:r>
          </a:p>
          <a:p>
            <a:pPr lvl="1"/>
            <a:r>
              <a:rPr lang="it-IT" dirty="0" err="1"/>
              <a:t>Fabric</a:t>
            </a:r>
            <a:r>
              <a:rPr lang="it-IT" dirty="0"/>
              <a:t> </a:t>
            </a:r>
            <a:r>
              <a:rPr lang="it-IT" dirty="0" err="1"/>
              <a:t>Capacity</a:t>
            </a:r>
            <a:endParaRPr lang="it-IT" dirty="0"/>
          </a:p>
          <a:p>
            <a:r>
              <a:rPr lang="it-IT" dirty="0" err="1"/>
              <a:t>TheThingsHub</a:t>
            </a:r>
            <a:r>
              <a:rPr lang="it-IT" dirty="0"/>
              <a:t>-&lt;</a:t>
            </a:r>
            <a:r>
              <a:rPr lang="it-IT" dirty="0" err="1"/>
              <a:t>poolId</a:t>
            </a:r>
            <a:r>
              <a:rPr lang="it-IT" dirty="0"/>
              <a:t>&gt;-&lt;</a:t>
            </a:r>
            <a:r>
              <a:rPr lang="it-IT" dirty="0" err="1"/>
              <a:t>region</a:t>
            </a:r>
            <a:r>
              <a:rPr lang="it-IT" dirty="0"/>
              <a:t>&gt; (es. The ThingsHub-24-neu)</a:t>
            </a:r>
          </a:p>
          <a:p>
            <a:pPr lvl="1"/>
            <a:r>
              <a:rPr lang="it-IT" dirty="0"/>
              <a:t>Risorse applicative</a:t>
            </a:r>
          </a:p>
          <a:p>
            <a:pPr lvl="1"/>
            <a:r>
              <a:rPr lang="it-IT" dirty="0"/>
              <a:t>App Service Plan</a:t>
            </a:r>
          </a:p>
          <a:p>
            <a:r>
              <a:rPr lang="it-IT" dirty="0" err="1"/>
              <a:t>TheThingsHub-NeoForgeIndustries-neu</a:t>
            </a:r>
            <a:endParaRPr lang="it-IT" dirty="0"/>
          </a:p>
          <a:p>
            <a:pPr lvl="1"/>
            <a:r>
              <a:rPr lang="it-IT" dirty="0" err="1"/>
              <a:t>WebApp</a:t>
            </a:r>
            <a:r>
              <a:rPr lang="it-IT" dirty="0"/>
              <a:t> (</a:t>
            </a:r>
            <a:r>
              <a:rPr lang="it-IT" dirty="0" err="1"/>
              <a:t>thethingshub-neoforgeindustries-portalapp</a:t>
            </a:r>
            <a:r>
              <a:rPr lang="it-IT" dirty="0"/>
              <a:t>/thethingshub.neoforgeindustries.it)</a:t>
            </a:r>
          </a:p>
          <a:p>
            <a:pPr lvl="1"/>
            <a:r>
              <a:rPr lang="it-IT" dirty="0"/>
              <a:t>www (www.neoforgeindustries.it)</a:t>
            </a:r>
          </a:p>
        </p:txBody>
      </p:sp>
    </p:spTree>
    <p:extLst>
      <p:ext uri="{BB962C8B-B14F-4D97-AF65-F5344CB8AC3E}">
        <p14:creationId xmlns:p14="http://schemas.microsoft.com/office/powerpoint/2010/main" val="553029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998C6-4D57-66FB-39B1-D996DA554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 componenti di The </a:t>
            </a:r>
            <a:r>
              <a:rPr lang="it-IT" dirty="0" err="1"/>
              <a:t>Things</a:t>
            </a:r>
            <a:r>
              <a:rPr lang="it-IT" dirty="0"/>
              <a:t> Hub: Web App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F282E6-C89C-1201-8995-CFF375BC1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Blazor+.NET 9, </a:t>
            </a:r>
            <a:r>
              <a:rPr lang="it-IT" dirty="0" err="1"/>
              <a:t>what</a:t>
            </a:r>
            <a:r>
              <a:rPr lang="it-IT" dirty="0"/>
              <a:t> else?</a:t>
            </a:r>
          </a:p>
          <a:p>
            <a:r>
              <a:rPr lang="it-IT" dirty="0"/>
              <a:t>MUD </a:t>
            </a:r>
            <a:r>
              <a:rPr lang="it-IT" dirty="0" err="1"/>
              <a:t>Blazor</a:t>
            </a:r>
            <a:r>
              <a:rPr lang="it-IT" dirty="0"/>
              <a:t> come framework </a:t>
            </a:r>
            <a:r>
              <a:rPr lang="it-IT" dirty="0" err="1"/>
              <a:t>Material</a:t>
            </a:r>
            <a:r>
              <a:rPr lang="it-IT" dirty="0"/>
              <a:t> per </a:t>
            </a:r>
            <a:r>
              <a:rPr lang="it-IT" dirty="0" err="1"/>
              <a:t>Blazor</a:t>
            </a:r>
            <a:r>
              <a:rPr lang="it-IT" dirty="0"/>
              <a:t>….ottimo!</a:t>
            </a:r>
          </a:p>
          <a:p>
            <a:r>
              <a:rPr lang="it-IT" dirty="0"/>
              <a:t>Supporto alla Microsoft Identity/Azure Identity</a:t>
            </a:r>
          </a:p>
          <a:p>
            <a:pPr lvl="1"/>
            <a:r>
              <a:rPr lang="it-IT" dirty="0"/>
              <a:t>Oramai stabilizzato nella creazione di App basate su Service </a:t>
            </a:r>
            <a:r>
              <a:rPr lang="it-IT" dirty="0" err="1"/>
              <a:t>Principal</a:t>
            </a:r>
            <a:r>
              <a:rPr lang="it-IT" dirty="0"/>
              <a:t> e </a:t>
            </a:r>
            <a:r>
              <a:rPr lang="it-IT" dirty="0" err="1"/>
              <a:t>PublicIdentity</a:t>
            </a:r>
            <a:r>
              <a:rPr lang="it-IT" dirty="0"/>
              <a:t> e </a:t>
            </a:r>
            <a:r>
              <a:rPr lang="it-IT" dirty="0" err="1"/>
              <a:t>Confidential</a:t>
            </a:r>
            <a:r>
              <a:rPr lang="it-IT" dirty="0"/>
              <a:t> Identity</a:t>
            </a:r>
          </a:p>
          <a:p>
            <a:pPr lvl="1"/>
            <a:r>
              <a:rPr lang="it-IT" dirty="0"/>
              <a:t>Anche se ci sono ancora un po’ di </a:t>
            </a:r>
            <a:r>
              <a:rPr lang="it-IT" dirty="0" err="1"/>
              <a:t>nuget</a:t>
            </a:r>
            <a:r>
              <a:rPr lang="it-IT" dirty="0"/>
              <a:t> package sparsi</a:t>
            </a:r>
          </a:p>
          <a:p>
            <a:r>
              <a:rPr lang="it-IT" dirty="0"/>
              <a:t>Accesso alle api di </a:t>
            </a:r>
            <a:r>
              <a:rPr lang="it-IT" dirty="0" err="1"/>
              <a:t>Fabric</a:t>
            </a:r>
            <a:r>
              <a:rPr lang="it-IT" dirty="0"/>
              <a:t> e Power BI via Identity/Service </a:t>
            </a:r>
            <a:r>
              <a:rPr lang="it-IT" dirty="0" err="1"/>
              <a:t>Principal</a:t>
            </a:r>
            <a:r>
              <a:rPr lang="it-IT" dirty="0"/>
              <a:t>/Access Token</a:t>
            </a:r>
          </a:p>
          <a:p>
            <a:pPr lvl="1"/>
            <a:r>
              <a:rPr lang="it-IT" dirty="0"/>
              <a:t>Sto ancora usando </a:t>
            </a:r>
            <a:r>
              <a:rPr lang="it-IT" dirty="0" err="1"/>
              <a:t>ClientSecret</a:t>
            </a:r>
            <a:r>
              <a:rPr lang="it-IT" dirty="0"/>
              <a:t> perché più comodo delle </a:t>
            </a:r>
            <a:r>
              <a:rPr lang="it-IT" dirty="0" err="1"/>
              <a:t>managed</a:t>
            </a:r>
            <a:r>
              <a:rPr lang="it-IT" dirty="0"/>
              <a:t> </a:t>
            </a:r>
            <a:r>
              <a:rPr lang="it-IT" dirty="0" err="1"/>
              <a:t>identity</a:t>
            </a:r>
            <a:endParaRPr lang="it-IT" dirty="0"/>
          </a:p>
          <a:p>
            <a:pPr lvl="1"/>
            <a:r>
              <a:rPr lang="it-IT" dirty="0"/>
              <a:t>Serve usare </a:t>
            </a:r>
            <a:r>
              <a:rPr lang="it-IT" dirty="0" err="1"/>
              <a:t>KeyVault</a:t>
            </a:r>
            <a:r>
              <a:rPr lang="it-IT" dirty="0"/>
              <a:t> (future versioni)</a:t>
            </a:r>
          </a:p>
          <a:p>
            <a:pPr lvl="1"/>
            <a:r>
              <a:rPr lang="it-IT" dirty="0"/>
              <a:t>Access Token dovunque</a:t>
            </a:r>
          </a:p>
          <a:p>
            <a:r>
              <a:rPr lang="it-IT" dirty="0" err="1"/>
              <a:t>Entity</a:t>
            </a:r>
            <a:r>
              <a:rPr lang="it-IT" dirty="0"/>
              <a:t> Framework</a:t>
            </a:r>
          </a:p>
          <a:p>
            <a:pPr lvl="1"/>
            <a:r>
              <a:rPr lang="it-IT" dirty="0"/>
              <a:t>Anche qui, dimentichiamoci di User ID= e Password= nelle </a:t>
            </a:r>
            <a:r>
              <a:rPr lang="it-IT" dirty="0" err="1"/>
              <a:t>connectionString</a:t>
            </a:r>
            <a:endParaRPr lang="it-IT" dirty="0"/>
          </a:p>
          <a:p>
            <a:pPr lvl="1"/>
            <a:r>
              <a:rPr lang="it-IT" dirty="0"/>
              <a:t>Bisogna ristrutturare un po’ il codice per sfruttare l’accesso via Access Token (Azure </a:t>
            </a:r>
            <a:r>
              <a:rPr lang="it-IT" dirty="0" err="1"/>
              <a:t>DBContext</a:t>
            </a:r>
            <a:r>
              <a:rPr lang="it-IT" dirty="0"/>
              <a:t> </a:t>
            </a:r>
            <a:r>
              <a:rPr lang="it-IT" dirty="0" err="1"/>
              <a:t>Interceptor</a:t>
            </a:r>
            <a:r>
              <a:rPr lang="it-IT" dirty="0"/>
              <a:t>) e le </a:t>
            </a:r>
            <a:r>
              <a:rPr lang="it-IT" dirty="0" err="1"/>
              <a:t>DBCOntextOptions</a:t>
            </a:r>
            <a:r>
              <a:rPr lang="it-IT" dirty="0"/>
              <a:t> gestite bene</a:t>
            </a:r>
          </a:p>
          <a:p>
            <a:pPr lvl="1"/>
            <a:r>
              <a:rPr lang="it-IT" dirty="0"/>
              <a:t>Lo </a:t>
            </a:r>
            <a:r>
              <a:rPr lang="it-IT" dirty="0" err="1"/>
              <a:t>scaffolding</a:t>
            </a:r>
            <a:r>
              <a:rPr lang="it-IT" dirty="0"/>
              <a:t> funziona con degli accorgimenti (non ho ancora completato il giro legato al </a:t>
            </a:r>
            <a:r>
              <a:rPr lang="it-IT" dirty="0" err="1"/>
              <a:t>refactoring</a:t>
            </a:r>
            <a:r>
              <a:rPr lang="it-IT" dirty="0"/>
              <a:t> dell’applicazione per gestire l’esperienza «design time» correttamente nei confronti dei secret)</a:t>
            </a:r>
          </a:p>
        </p:txBody>
      </p:sp>
    </p:spTree>
    <p:extLst>
      <p:ext uri="{BB962C8B-B14F-4D97-AF65-F5344CB8AC3E}">
        <p14:creationId xmlns:p14="http://schemas.microsoft.com/office/powerpoint/2010/main" val="10395265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D3629-C3CF-FC61-725A-B733C99FA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 componenti di The </a:t>
            </a:r>
            <a:r>
              <a:rPr lang="it-IT" dirty="0" err="1"/>
              <a:t>Things</a:t>
            </a:r>
            <a:r>
              <a:rPr lang="it-IT" dirty="0"/>
              <a:t> Hub: </a:t>
            </a:r>
            <a:r>
              <a:rPr lang="it-IT" dirty="0" err="1"/>
              <a:t>Unified</a:t>
            </a:r>
            <a:r>
              <a:rPr lang="it-IT" dirty="0"/>
              <a:t> </a:t>
            </a:r>
            <a:r>
              <a:rPr lang="it-IT" dirty="0" err="1"/>
              <a:t>Namespace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22102-B2EC-EA32-19CA-58C470F543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it-IT" dirty="0"/>
              <a:t>Questo è forse la parte meno «</a:t>
            </a:r>
            <a:r>
              <a:rPr lang="it-IT" dirty="0" err="1"/>
              <a:t>Fabric</a:t>
            </a:r>
            <a:r>
              <a:rPr lang="it-IT" dirty="0"/>
              <a:t>» ma è l’evoluzione di una dashboard che viene notificata dei cambiamenti </a:t>
            </a:r>
            <a:r>
              <a:rPr lang="it-IT" dirty="0" err="1"/>
              <a:t>realtime</a:t>
            </a:r>
            <a:r>
              <a:rPr lang="it-IT" dirty="0"/>
              <a:t> </a:t>
            </a:r>
          </a:p>
          <a:p>
            <a:r>
              <a:rPr lang="it-IT" dirty="0"/>
              <a:t>MQTT rispetto a </a:t>
            </a:r>
            <a:r>
              <a:rPr lang="it-IT" dirty="0" err="1"/>
              <a:t>WebSocket</a:t>
            </a:r>
            <a:r>
              <a:rPr lang="it-IT" dirty="0"/>
              <a:t>, </a:t>
            </a:r>
            <a:r>
              <a:rPr lang="it-IT" dirty="0" err="1"/>
              <a:t>SignalR</a:t>
            </a:r>
            <a:endParaRPr lang="it-IT" dirty="0"/>
          </a:p>
          <a:p>
            <a:r>
              <a:rPr lang="it-IT" dirty="0"/>
              <a:t>Usare </a:t>
            </a:r>
            <a:r>
              <a:rPr lang="it-IT" dirty="0" err="1"/>
              <a:t>EventGrid</a:t>
            </a:r>
            <a:r>
              <a:rPr lang="it-IT" dirty="0"/>
              <a:t> come broker MQTT</a:t>
            </a:r>
          </a:p>
          <a:p>
            <a:pPr lvl="1"/>
            <a:r>
              <a:rPr lang="it-IT" dirty="0"/>
              <a:t>Broker MQTT 5.0 verso gli utenti</a:t>
            </a:r>
          </a:p>
          <a:p>
            <a:pPr lvl="1"/>
            <a:r>
              <a:rPr lang="it-IT" dirty="0"/>
              <a:t>Gestione mirata dei </a:t>
            </a:r>
            <a:r>
              <a:rPr lang="it-IT" dirty="0" err="1"/>
              <a:t>topic</a:t>
            </a:r>
            <a:endParaRPr lang="it-IT" dirty="0"/>
          </a:p>
          <a:p>
            <a:pPr lvl="1"/>
            <a:r>
              <a:rPr lang="it-IT" dirty="0"/>
              <a:t>Dashboard aggiornata in tempo reale</a:t>
            </a:r>
          </a:p>
          <a:p>
            <a:pPr lvl="1"/>
            <a:r>
              <a:rPr lang="it-IT" dirty="0"/>
              <a:t>Routing verso </a:t>
            </a:r>
            <a:r>
              <a:rPr lang="it-IT" dirty="0" err="1"/>
              <a:t>EventHub</a:t>
            </a:r>
            <a:r>
              <a:rPr lang="it-IT" dirty="0"/>
              <a:t>…e quindi verso Real Time Intelligence</a:t>
            </a:r>
          </a:p>
          <a:p>
            <a:r>
              <a:rPr lang="it-IT" dirty="0" err="1"/>
              <a:t>EventGrid</a:t>
            </a:r>
            <a:r>
              <a:rPr lang="it-IT" dirty="0"/>
              <a:t> ha una autenticazione con certificati (e anche qui c’è lo sforzo)</a:t>
            </a:r>
          </a:p>
          <a:p>
            <a:pPr lvl="1"/>
            <a:r>
              <a:rPr lang="it-IT" dirty="0"/>
              <a:t>Anche IoT Hub, ma dato che c’è lo </a:t>
            </a:r>
            <a:r>
              <a:rPr lang="it-IT" dirty="0" err="1"/>
              <a:t>shared</a:t>
            </a:r>
            <a:r>
              <a:rPr lang="it-IT" dirty="0"/>
              <a:t> secret ancora, al momento ho fatto così</a:t>
            </a:r>
          </a:p>
        </p:txBody>
      </p:sp>
    </p:spTree>
    <p:extLst>
      <p:ext uri="{BB962C8B-B14F-4D97-AF65-F5344CB8AC3E}">
        <p14:creationId xmlns:p14="http://schemas.microsoft.com/office/powerpoint/2010/main" val="1598328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E9A46-69CE-F0BE-0045-29CBE7023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I componenti di The </a:t>
            </a:r>
            <a:r>
              <a:rPr lang="it-IT" dirty="0" err="1"/>
              <a:t>Things</a:t>
            </a:r>
            <a:r>
              <a:rPr lang="it-IT" dirty="0"/>
              <a:t> Hub: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8C77E-06C1-6C32-E55A-43E9B106E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La struttura della </a:t>
            </a:r>
            <a:r>
              <a:rPr lang="it-IT" dirty="0" err="1"/>
              <a:t>multitenancy</a:t>
            </a:r>
            <a:r>
              <a:rPr lang="it-IT" dirty="0"/>
              <a:t> c’è, l’automazione e le </a:t>
            </a:r>
            <a:r>
              <a:rPr lang="it-IT" dirty="0" err="1"/>
              <a:t>operations</a:t>
            </a:r>
            <a:r>
              <a:rPr lang="it-IT" dirty="0"/>
              <a:t> no</a:t>
            </a:r>
          </a:p>
          <a:p>
            <a:pPr lvl="1"/>
            <a:r>
              <a:rPr lang="it-IT" dirty="0"/>
              <a:t>Per questo vi aspetto al Global Azure il 10 maggio</a:t>
            </a:r>
          </a:p>
          <a:p>
            <a:r>
              <a:rPr lang="it-IT" dirty="0"/>
              <a:t>Quindi per adesso si fa a mano</a:t>
            </a:r>
          </a:p>
          <a:p>
            <a:r>
              <a:rPr lang="it-IT" dirty="0"/>
              <a:t>Il collegamento con l’anagrafica è CRUD pura</a:t>
            </a:r>
          </a:p>
          <a:p>
            <a:pPr lvl="1"/>
            <a:r>
              <a:rPr lang="it-IT" dirty="0"/>
              <a:t>La lentezza pretende delle code che saranno Azure Service Bus (ti viene voglia di chiedere «mettete Azure Service Bus dentro </a:t>
            </a:r>
            <a:r>
              <a:rPr lang="it-IT" dirty="0" err="1"/>
              <a:t>Fabric</a:t>
            </a:r>
            <a:r>
              <a:rPr lang="it-IT" dirty="0"/>
              <a:t>») oppure implementare un sistema di code via SQL DB, ci sta, anche se macchinoso</a:t>
            </a:r>
          </a:p>
          <a:p>
            <a:pPr lvl="1"/>
            <a:r>
              <a:rPr lang="it-IT" dirty="0"/>
              <a:t>Oppure Azure Service Bus sarà una struttura esterna al workspace/</a:t>
            </a:r>
            <a:r>
              <a:rPr lang="it-IT" dirty="0" err="1"/>
              <a:t>tenant</a:t>
            </a:r>
            <a:r>
              <a:rPr lang="it-IT" dirty="0"/>
              <a:t> </a:t>
            </a:r>
            <a:r>
              <a:rPr lang="it-IT" dirty="0" err="1"/>
              <a:t>Fabric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648362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6AF94-007F-916D-ABE3-6FC8E42AE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Fabric e repo Git di un progetto Azure DevOps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3ADD19-2515-BAE5-E512-C78E933DF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it-IT" dirty="0"/>
              <a:t>È possibile collegare un Workspace di Fabric, che ricordiamo essere nel progetto TheThingsHub un tenant cliente – NeoForgeIndustries ad esempio - ad un repo Git</a:t>
            </a:r>
          </a:p>
          <a:p>
            <a:r>
              <a:rPr lang="it-IT" dirty="0"/>
              <a:t>Questo significa che:</a:t>
            </a:r>
          </a:p>
          <a:p>
            <a:pPr lvl="1"/>
            <a:r>
              <a:rPr lang="it-IT" dirty="0"/>
              <a:t>Si possono usare le strategie di branching dei repo Git per gestire</a:t>
            </a:r>
          </a:p>
          <a:p>
            <a:pPr lvl="2"/>
            <a:r>
              <a:rPr lang="it-IT" dirty="0"/>
              <a:t>Release di prodotto</a:t>
            </a:r>
          </a:p>
          <a:p>
            <a:pPr lvl="2"/>
            <a:r>
              <a:rPr lang="it-IT" dirty="0"/>
              <a:t>Tenant e personalizzazione cliente</a:t>
            </a:r>
          </a:p>
          <a:p>
            <a:pPr lvl="2"/>
            <a:r>
              <a:rPr lang="it-IT" dirty="0"/>
              <a:t>Ambienti (dev-test-prod)</a:t>
            </a:r>
          </a:p>
          <a:p>
            <a:r>
              <a:rPr lang="it-IT" dirty="0"/>
              <a:t>Dato che un workspace(group) è identificato da un Guid e il testo è una etichetta, è bene far sempre riferimento all’Id, sfruttando un portale applicativo per redirezionare al workspace corretto e usare il naming includendo un suffisso (ad esempio) per identificare il tipo di ambiente</a:t>
            </a:r>
          </a:p>
          <a:p>
            <a:pPr lvl="1"/>
            <a:r>
              <a:rPr lang="it-IT" dirty="0"/>
              <a:t>Es. NeoForgeIndustries-TheThingsHub-dev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035871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19771-8650-5C6E-D456-F7F8EC58D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8FC5F3-9B3C-BA32-A751-2CAB00D4A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it-IT" dirty="0"/>
              <a:t>Networking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21D94D-C6F0-31B4-BCF4-28733105E5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Allo sviluppatore Azure piacciono i servizi PaaS perchè sono "pronti all'uso". </a:t>
            </a:r>
          </a:p>
          <a:p>
            <a:r>
              <a:rPr lang="it-IT" dirty="0"/>
              <a:t>Ma quando proponiamo le nostre soluzioni alle aziende, ci scontriamo con l'IT che apprezza gli elementi infrastrutturali, IaaS.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03735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B7295-3A75-FB38-96BD-65BD125FD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6"/>
            <a:ext cx="11300156" cy="5093293"/>
          </a:xfrm>
        </p:spPr>
        <p:txBody>
          <a:bodyPr>
            <a:normAutofit fontScale="77500" lnSpcReduction="20000"/>
          </a:bodyPr>
          <a:lstStyle/>
          <a:p>
            <a:r>
              <a:rPr lang="it-IT" dirty="0"/>
              <a:t>In Azienda bisogna parlare con l’IT che impone (correttamente) le sue scelte e (non correttamente) le sue paure (molte volte infondate)</a:t>
            </a:r>
          </a:p>
          <a:p>
            <a:r>
              <a:rPr lang="it-IT" dirty="0"/>
              <a:t>Il PaaS model ha delle debolezze</a:t>
            </a:r>
          </a:p>
          <a:p>
            <a:r>
              <a:rPr lang="it-IT" dirty="0"/>
              <a:t>...in primis il fatto che l’on-premise è ancora forte</a:t>
            </a:r>
          </a:p>
          <a:p>
            <a:r>
              <a:rPr lang="it-IT" dirty="0"/>
              <a:t>...e tanti servizi non sono ancora consolidati</a:t>
            </a:r>
          </a:p>
          <a:p>
            <a:r>
              <a:rPr lang="it-IT" dirty="0"/>
              <a:t>Questa affermazione vale per il compute, non per lo storage</a:t>
            </a:r>
          </a:p>
          <a:p>
            <a:r>
              <a:rPr lang="it-IT" dirty="0"/>
              <a:t>In azienda, quando si parla con l’IT, bisogna parlare di Infrastructure (la paura del cloud)</a:t>
            </a:r>
          </a:p>
          <a:p>
            <a:r>
              <a:rPr lang="it-IT" dirty="0"/>
              <a:t>Networking in primis</a:t>
            </a:r>
          </a:p>
          <a:p>
            <a:r>
              <a:rPr lang="it-IT" dirty="0"/>
              <a:t>Ogni servizio PaaS permette di vincolare il traffico all’accesso tramite VNET</a:t>
            </a:r>
          </a:p>
          <a:p>
            <a:r>
              <a:rPr lang="it-IT" dirty="0"/>
              <a:t>VPN per accedere alle risorse on-premise</a:t>
            </a:r>
          </a:p>
          <a:p>
            <a:r>
              <a:rPr lang="it-IT" dirty="0"/>
              <a:t>...e passa la paura</a:t>
            </a:r>
          </a:p>
          <a:p>
            <a:r>
              <a:rPr lang="it-IT" dirty="0"/>
              <a:t>...forse...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7AD575-AF15-2524-5F18-85ACC17E4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</p:spPr>
        <p:txBody>
          <a:bodyPr>
            <a:normAutofit/>
          </a:bodyPr>
          <a:lstStyle/>
          <a:p>
            <a:r>
              <a:rPr lang="it-IT" dirty="0"/>
              <a:t>Facts</a:t>
            </a:r>
          </a:p>
        </p:txBody>
      </p:sp>
    </p:spTree>
    <p:extLst>
      <p:ext uri="{BB962C8B-B14F-4D97-AF65-F5344CB8AC3E}">
        <p14:creationId xmlns:p14="http://schemas.microsoft.com/office/powerpoint/2010/main" val="419457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A48410-DF14-83E1-5EBA-C018FD27FD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687879E-EBFF-CAA5-2620-FC79FF11A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it-IT" dirty="0"/>
              <a:t>Edge e IoT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D00893-8AB7-B5EE-ABBD-9F0F441CD6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735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D010A4-D6A1-0FDA-D635-BE405D194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VPN (who knows?)</a:t>
            </a:r>
          </a:p>
          <a:p>
            <a:r>
              <a:rPr lang="it-IT" dirty="0"/>
              <a:t>VPN point-2-site o site-2-site?</a:t>
            </a:r>
          </a:p>
          <a:p>
            <a:r>
              <a:rPr lang="it-IT" dirty="0"/>
              <a:t>S2S (che fa figo) perchè il collegamento è fisso</a:t>
            </a:r>
          </a:p>
          <a:p>
            <a:r>
              <a:rPr lang="it-IT" dirty="0"/>
              <a:t>La rete dei sensori</a:t>
            </a:r>
          </a:p>
          <a:p>
            <a:r>
              <a:rPr lang="it-IT" dirty="0"/>
              <a:t>Invio dei dati telemetrici in cloud</a:t>
            </a:r>
          </a:p>
          <a:p>
            <a:r>
              <a:rPr lang="it-IT" dirty="0"/>
              <a:t>Con un gateway locale</a:t>
            </a:r>
          </a:p>
          <a:p>
            <a:r>
              <a:rPr lang="it-IT" dirty="0"/>
              <a:t>Connettività 4G: perchè?</a:t>
            </a:r>
          </a:p>
          <a:p>
            <a:r>
              <a:rPr lang="it-IT" dirty="0"/>
              <a:t>Ho cominciato così...e ha il suo senso...</a:t>
            </a:r>
          </a:p>
          <a:p>
            <a:r>
              <a:rPr lang="it-IT" dirty="0"/>
              <a:t>Così come il router aggiuntivo che posso modificare come voglio senza che la famiglia sappia niente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47EC1-BD5A-0ACA-78C6-A4F3F8DA0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Scenario: IoT(@Home?)</a:t>
            </a:r>
          </a:p>
        </p:txBody>
      </p:sp>
    </p:spTree>
    <p:extLst>
      <p:ext uri="{BB962C8B-B14F-4D97-AF65-F5344CB8AC3E}">
        <p14:creationId xmlns:p14="http://schemas.microsoft.com/office/powerpoint/2010/main" val="3434385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67C449-2A5D-8987-C492-65226502D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I wizard del portale sono il male...</a:t>
            </a:r>
          </a:p>
          <a:p>
            <a:pPr lvl="1"/>
            <a:r>
              <a:rPr lang="it-IT" dirty="0"/>
              <a:t>AZ CLI e Powershell</a:t>
            </a:r>
          </a:p>
          <a:p>
            <a:pPr lvl="1"/>
            <a:r>
              <a:rPr lang="it-IT" dirty="0"/>
              <a:t>E ricordatevi che oggi abbiamo i Polyglot Notebooks!</a:t>
            </a:r>
          </a:p>
          <a:p>
            <a:pPr lvl="1"/>
            <a:r>
              <a:rPr lang="it-IT" dirty="0"/>
              <a:t>Però ogni tanto serve eh?</a:t>
            </a:r>
          </a:p>
          <a:p>
            <a:r>
              <a:rPr lang="it-IT" dirty="0"/>
              <a:t>Resource Groups</a:t>
            </a:r>
          </a:p>
          <a:p>
            <a:pPr lvl="1"/>
            <a:r>
              <a:rPr lang="it-IT" dirty="0"/>
              <a:t>Ricordatevi che i resource group sono target di deployment, ma è bene pensarli a unità di deployment</a:t>
            </a:r>
          </a:p>
          <a:p>
            <a:pPr lvl="1"/>
            <a:r>
              <a:rPr lang="it-IT" dirty="0"/>
              <a:t>1 soluzione applicativa </a:t>
            </a:r>
            <a:r>
              <a:rPr lang="it-IT" dirty="0">
                <a:sym typeface="Wingdings" panose="05000000000000000000" pitchFamily="2" charset="2"/>
              </a:rPr>
              <a:t> n resource group x m ambienti (non è 1-1, ma quando mai!?!?!?)</a:t>
            </a:r>
          </a:p>
          <a:p>
            <a:r>
              <a:rPr lang="it-IT" dirty="0">
                <a:sym typeface="Wingdings" panose="05000000000000000000" pitchFamily="2" charset="2"/>
              </a:rPr>
              <a:t>Naming</a:t>
            </a:r>
          </a:p>
          <a:p>
            <a:pPr lvl="1"/>
            <a:r>
              <a:rPr lang="it-IT" dirty="0">
                <a:sym typeface="Wingdings" panose="05000000000000000000" pitchFamily="2" charset="2"/>
              </a:rPr>
              <a:t>Taaaaaaaaaaaaaaaante risorse, i nomi non si mettono a caso</a:t>
            </a:r>
            <a:endParaRPr lang="it-IT" dirty="0"/>
          </a:p>
          <a:p>
            <a:r>
              <a:rPr lang="it-IT" dirty="0"/>
              <a:t>Addressing</a:t>
            </a:r>
          </a:p>
          <a:p>
            <a:pPr lvl="1"/>
            <a:r>
              <a:rPr lang="it-IT" dirty="0"/>
              <a:t>Non si mettono gli indirizzi a caso</a:t>
            </a:r>
          </a:p>
          <a:p>
            <a:pPr lvl="1"/>
            <a:r>
              <a:rPr lang="it-IT" dirty="0"/>
              <a:t>Lavoriamo con Software Defined Network (però pensatele «alla vecia»)</a:t>
            </a:r>
          </a:p>
          <a:p>
            <a:pPr lvl="1"/>
            <a:r>
              <a:rPr lang="it-IT" dirty="0"/>
              <a:t>Attenzione, il planning deve essere globale senza overlap (un casino, specie in ambito OT)</a:t>
            </a:r>
          </a:p>
          <a:p>
            <a:r>
              <a:rPr lang="it-IT" dirty="0"/>
              <a:t>P.S. Per la cronaca, in questa demo le ho cannate quasi tutte eh?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EDC93B-9FCD-6F34-E9D0-3304BC70C8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Punti di attenzione</a:t>
            </a:r>
          </a:p>
        </p:txBody>
      </p:sp>
    </p:spTree>
    <p:extLst>
      <p:ext uri="{BB962C8B-B14F-4D97-AF65-F5344CB8AC3E}">
        <p14:creationId xmlns:p14="http://schemas.microsoft.com/office/powerpoint/2010/main" val="275440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D313A543-4B94-2E93-C229-7542866C3B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1533442"/>
              </p:ext>
            </p:extLst>
          </p:nvPr>
        </p:nvGraphicFramePr>
        <p:xfrm>
          <a:off x="518677" y="936629"/>
          <a:ext cx="11299826" cy="5018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4497">
                  <a:extLst>
                    <a:ext uri="{9D8B030D-6E8A-4147-A177-3AD203B41FA5}">
                      <a16:colId xmlns:a16="http://schemas.microsoft.com/office/drawing/2014/main" val="3526086600"/>
                    </a:ext>
                  </a:extLst>
                </a:gridCol>
                <a:gridCol w="732137">
                  <a:extLst>
                    <a:ext uri="{9D8B030D-6E8A-4147-A177-3AD203B41FA5}">
                      <a16:colId xmlns:a16="http://schemas.microsoft.com/office/drawing/2014/main" val="3527581879"/>
                    </a:ext>
                  </a:extLst>
                </a:gridCol>
                <a:gridCol w="907545">
                  <a:extLst>
                    <a:ext uri="{9D8B030D-6E8A-4147-A177-3AD203B41FA5}">
                      <a16:colId xmlns:a16="http://schemas.microsoft.com/office/drawing/2014/main" val="1001189290"/>
                    </a:ext>
                  </a:extLst>
                </a:gridCol>
                <a:gridCol w="1494780">
                  <a:extLst>
                    <a:ext uri="{9D8B030D-6E8A-4147-A177-3AD203B41FA5}">
                      <a16:colId xmlns:a16="http://schemas.microsoft.com/office/drawing/2014/main" val="76020412"/>
                    </a:ext>
                  </a:extLst>
                </a:gridCol>
                <a:gridCol w="1494780">
                  <a:extLst>
                    <a:ext uri="{9D8B030D-6E8A-4147-A177-3AD203B41FA5}">
                      <a16:colId xmlns:a16="http://schemas.microsoft.com/office/drawing/2014/main" val="924414516"/>
                    </a:ext>
                  </a:extLst>
                </a:gridCol>
                <a:gridCol w="1403263">
                  <a:extLst>
                    <a:ext uri="{9D8B030D-6E8A-4147-A177-3AD203B41FA5}">
                      <a16:colId xmlns:a16="http://schemas.microsoft.com/office/drawing/2014/main" val="3837591932"/>
                    </a:ext>
                  </a:extLst>
                </a:gridCol>
                <a:gridCol w="1098206">
                  <a:extLst>
                    <a:ext uri="{9D8B030D-6E8A-4147-A177-3AD203B41FA5}">
                      <a16:colId xmlns:a16="http://schemas.microsoft.com/office/drawing/2014/main" val="3496865814"/>
                    </a:ext>
                  </a:extLst>
                </a:gridCol>
                <a:gridCol w="1098206">
                  <a:extLst>
                    <a:ext uri="{9D8B030D-6E8A-4147-A177-3AD203B41FA5}">
                      <a16:colId xmlns:a16="http://schemas.microsoft.com/office/drawing/2014/main" val="359116284"/>
                    </a:ext>
                  </a:extLst>
                </a:gridCol>
                <a:gridCol w="1098206">
                  <a:extLst>
                    <a:ext uri="{9D8B030D-6E8A-4147-A177-3AD203B41FA5}">
                      <a16:colId xmlns:a16="http://schemas.microsoft.com/office/drawing/2014/main" val="408786779"/>
                    </a:ext>
                  </a:extLst>
                </a:gridCol>
                <a:gridCol w="1098206">
                  <a:extLst>
                    <a:ext uri="{9D8B030D-6E8A-4147-A177-3AD203B41FA5}">
                      <a16:colId xmlns:a16="http://schemas.microsoft.com/office/drawing/2014/main" val="591804914"/>
                    </a:ext>
                  </a:extLst>
                </a:gridCol>
              </a:tblGrid>
              <a:tr h="339674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900" u="none" strike="noStrike" dirty="0">
                          <a:effectLst/>
                        </a:rPr>
                        <a:t>Addressing</a:t>
                      </a:r>
                      <a:endParaRPr lang="it-IT" sz="900" b="0" i="0" u="none" strike="noStrike" dirty="0">
                        <a:solidFill>
                          <a:srgbClr val="3F3F3F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900" u="none" strike="noStrike">
                          <a:effectLst/>
                        </a:rPr>
                        <a:t>Project</a:t>
                      </a:r>
                      <a:endParaRPr lang="it-IT" sz="900" b="0" i="0" u="none" strike="noStrike">
                        <a:solidFill>
                          <a:srgbClr val="3F3F3F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900" u="none" strike="noStrike">
                          <a:effectLst/>
                        </a:rPr>
                        <a:t>Subnet Size</a:t>
                      </a:r>
                      <a:endParaRPr lang="it-IT" sz="900" b="0" i="0" u="none" strike="noStrike">
                        <a:solidFill>
                          <a:srgbClr val="3F3F3F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900" u="none" strike="noStrike">
                          <a:effectLst/>
                        </a:rPr>
                        <a:t>Class</a:t>
                      </a:r>
                      <a:endParaRPr lang="it-IT" sz="900" b="0" i="0" u="none" strike="noStrike">
                        <a:solidFill>
                          <a:srgbClr val="3F3F3F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900" u="none" strike="noStrike">
                          <a:effectLst/>
                        </a:rPr>
                        <a:t>Subnet</a:t>
                      </a:r>
                      <a:endParaRPr lang="it-IT" sz="900" b="0" i="0" u="none" strike="noStrike">
                        <a:solidFill>
                          <a:srgbClr val="3F3F3F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900" u="none" strike="noStrike">
                          <a:effectLst/>
                        </a:rPr>
                        <a:t>Scope</a:t>
                      </a:r>
                      <a:endParaRPr lang="it-IT" sz="900" b="0" i="0" u="none" strike="noStrike">
                        <a:solidFill>
                          <a:srgbClr val="3F3F3F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900" u="none" strike="noStrike">
                          <a:effectLst/>
                        </a:rPr>
                        <a:t>dev</a:t>
                      </a:r>
                      <a:endParaRPr lang="it-IT" sz="900" b="0" i="0" u="none" strike="noStrike">
                        <a:solidFill>
                          <a:srgbClr val="3F3F3F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900" u="none" strike="noStrike">
                          <a:effectLst/>
                        </a:rPr>
                        <a:t>test</a:t>
                      </a:r>
                      <a:endParaRPr lang="it-IT" sz="900" b="0" i="0" u="none" strike="noStrike">
                        <a:solidFill>
                          <a:srgbClr val="3F3F3F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900" u="none" strike="noStrike">
                          <a:effectLst/>
                        </a:rPr>
                        <a:t>prod</a:t>
                      </a:r>
                      <a:endParaRPr lang="it-IT" sz="900" b="0" i="0" u="none" strike="noStrike">
                        <a:solidFill>
                          <a:srgbClr val="3F3F3F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b"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900" u="none" strike="noStrike">
                          <a:effectLst/>
                        </a:rPr>
                        <a:t>vnet</a:t>
                      </a:r>
                      <a:endParaRPr lang="it-IT" sz="900" b="0" i="0" u="none" strike="noStrike">
                        <a:solidFill>
                          <a:srgbClr val="3F3F3F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b"/>
                </a:tc>
                <a:extLst>
                  <a:ext uri="{0D108BD9-81ED-4DB2-BD59-A6C34878D82A}">
                    <a16:rowId xmlns:a16="http://schemas.microsoft.com/office/drawing/2014/main" val="1984850115"/>
                  </a:ext>
                </a:extLst>
              </a:tr>
              <a:tr h="161345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10.15.0.0/19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azhome</a:t>
                      </a:r>
                      <a:endParaRPr lang="it-IT" sz="900" b="1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1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1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1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1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10.15.0.0/21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10.15.8.0/21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10.15.16.0/21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10.15.24.0/21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4013220273"/>
                  </a:ext>
                </a:extLst>
              </a:tr>
              <a:tr h="28023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1024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prj-snet-aks-&lt;$env&gt;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Azure Kubernetes Service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10.15.0.0/22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10.15.8.0/22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10.15.16.0/22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10.15.24.0/22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4097938221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520229683"/>
                  </a:ext>
                </a:extLst>
              </a:tr>
              <a:tr h="28023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256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prj-snet-services-&lt;$env&gt;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Services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10.15.4.0/24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10.15.20.0/24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54079327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256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10.15.5.0/24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10.15.21.0/24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504187805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128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10.15.6.0/25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10.15.22.0/25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566618363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128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10.15.6.128/25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10.15.22.128/25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4153835309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10.15.7.0/26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10.15.23.0/26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255301584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10.15.7.64/26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10.15.23.64/26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297637039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10.15.7.128/27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10.15.23.128/27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4039281188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prj-snet-dns-&lt;$env&gt;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Private DNS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10.15.7.160/27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10.15.23.160/27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765022247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AzureBastionSubnet 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Azure Bastion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10.15.7.192/27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10.15.23.192/27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471081727"/>
                  </a:ext>
                </a:extLst>
              </a:tr>
              <a:tr h="28023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GatewaySubnet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Subnet del VNet Gateway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10.15.7.224/27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10.15.23.224/27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305183672"/>
                  </a:ext>
                </a:extLst>
              </a:tr>
              <a:tr h="161345"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10.15.32.0/19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 rowSpan="13"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NEXT PROJECT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1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1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1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1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10.15.32.0/21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10.15.40.0/21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10.15.48.0/21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10.15.56.0/21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4144865532"/>
                  </a:ext>
                </a:extLst>
              </a:tr>
              <a:tr h="280231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512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 dirty="0">
                          <a:effectLst/>
                        </a:rPr>
                        <a:t>prj-snet-aks-&lt;$env&gt;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Azure Kubernetes Service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10.15.32.0/22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10.15.40.0./22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10.15.48.0/22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10.15.56,0/22</a:t>
                      </a:r>
                      <a:endParaRPr lang="it-IT" sz="900" b="1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44442444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512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23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99632433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256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624873872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256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4146409808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128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772219901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128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25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350025067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793277314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64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26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720384128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7131771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2886516325"/>
                  </a:ext>
                </a:extLst>
              </a:tr>
              <a:tr h="161345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1551291623"/>
                  </a:ext>
                </a:extLst>
              </a:tr>
              <a:tr h="169837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it-IT" sz="900" u="none" strike="noStrike">
                          <a:effectLst/>
                        </a:rPr>
                        <a:t>32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27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>
                          <a:effectLst/>
                        </a:rPr>
                        <a:t> </a:t>
                      </a:r>
                      <a:endParaRPr lang="it-IT" sz="900" b="0" i="0" u="none" strike="noStrike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900" u="none" strike="noStrike" dirty="0">
                          <a:effectLst/>
                        </a:rPr>
                        <a:t> </a:t>
                      </a:r>
                      <a:endParaRPr lang="it-IT" sz="900" b="0" i="0" u="none" strike="noStrike" dirty="0">
                        <a:solidFill>
                          <a:srgbClr val="000000"/>
                        </a:solidFill>
                        <a:effectLst/>
                        <a:latin typeface="Cascadia Code" panose="020B0609020000020004" pitchFamily="49" charset="0"/>
                      </a:endParaRPr>
                    </a:p>
                  </a:txBody>
                  <a:tcPr marL="8492" marR="8492" marT="8492" marB="0" anchor="ctr"/>
                </a:tc>
                <a:extLst>
                  <a:ext uri="{0D108BD9-81ED-4DB2-BD59-A6C34878D82A}">
                    <a16:rowId xmlns:a16="http://schemas.microsoft.com/office/drawing/2014/main" val="423733544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3C5145-05B9-B8D3-8706-D05B25479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Addressing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87253F-26CB-9075-B286-CA43B321F5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3548113"/>
              </p:ext>
            </p:extLst>
          </p:nvPr>
        </p:nvGraphicFramePr>
        <p:xfrm>
          <a:off x="8263270" y="4432961"/>
          <a:ext cx="3848100" cy="1905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4700">
                  <a:extLst>
                    <a:ext uri="{9D8B030D-6E8A-4147-A177-3AD203B41FA5}">
                      <a16:colId xmlns:a16="http://schemas.microsoft.com/office/drawing/2014/main" val="1692028212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422221203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963421344"/>
                    </a:ext>
                  </a:extLst>
                </a:gridCol>
                <a:gridCol w="1041400">
                  <a:extLst>
                    <a:ext uri="{9D8B030D-6E8A-4147-A177-3AD203B41FA5}">
                      <a16:colId xmlns:a16="http://schemas.microsoft.com/office/drawing/2014/main" val="113279566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Class</a:t>
                      </a:r>
                      <a:endParaRPr lang="it-IT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Numero Progetti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Ip Per Progetto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Ip per Ambiente</a:t>
                      </a:r>
                      <a:endParaRPr lang="it-IT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0697732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65536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16384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8482348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17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32768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8192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9660678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16384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4096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2276994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19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8192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2048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31786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16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4096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1024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938344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21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32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2048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512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00802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22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64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1024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256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0796098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23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128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512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128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781723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24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256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256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 dirty="0">
                          <a:effectLst/>
                        </a:rPr>
                        <a:t>64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079363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5611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D407E-E232-5A2C-109C-984E93845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Architettura della soluzione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90F95C-5086-71C4-43F7-DFB373443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6848" y="1090037"/>
            <a:ext cx="7643812" cy="55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9311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1CD09-96E5-51F1-B2D9-0B4E3F7819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4C35A3-7073-CAF3-B7FB-C134C61FA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it-IT" dirty="0"/>
              <a:t>VPN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F5996C-CAE7-2014-2711-B63B1E7515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36459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35E76-59B1-4005-D052-6E511171D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Site-2-Site (connessione fissa tra due apparati di rete stabile)</a:t>
            </a:r>
          </a:p>
          <a:p>
            <a:pPr lvl="1"/>
            <a:r>
              <a:rPr lang="it-IT" dirty="0"/>
              <a:t>Differente da una Point-2-Site (dove la connessione avviene on-demand da un PC di un utente)</a:t>
            </a:r>
          </a:p>
          <a:p>
            <a:r>
              <a:rPr lang="it-IT" dirty="0"/>
              <a:t>Ci vuole un router a casa che ha la funzionalità</a:t>
            </a:r>
          </a:p>
          <a:p>
            <a:pPr lvl="1"/>
            <a:r>
              <a:rPr lang="it-IT" dirty="0"/>
              <a:t>Se ce la fa un router di fascia bassa, con tutti i limiti, e vecchio di qualche anno, allora posso dire «oramai tutti»</a:t>
            </a:r>
          </a:p>
          <a:p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4BA70C-3579-B63A-64C0-35E92BE4B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VPN</a:t>
            </a:r>
          </a:p>
        </p:txBody>
      </p:sp>
    </p:spTree>
    <p:extLst>
      <p:ext uri="{BB962C8B-B14F-4D97-AF65-F5344CB8AC3E}">
        <p14:creationId xmlns:p14="http://schemas.microsoft.com/office/powerpoint/2010/main" val="18821500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AF113-4946-50C2-FDBE-A2CF3DA08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Virtual Network</a:t>
            </a:r>
          </a:p>
          <a:p>
            <a:pPr lvl="1"/>
            <a:r>
              <a:rPr lang="it-IT" dirty="0"/>
              <a:t>Entità di livello 4 (TCP/UDP - allo stesso livello di un NLB usato in AKS)</a:t>
            </a:r>
          </a:p>
          <a:p>
            <a:pPr lvl="1"/>
            <a:r>
              <a:rPr lang="it-IT" dirty="0"/>
              <a:t>Solo a livello 7 (Application Gateway, Traffic Manager) non serve una VNET (implicita)</a:t>
            </a:r>
          </a:p>
          <a:p>
            <a:r>
              <a:rPr lang="it-IT" dirty="0"/>
              <a:t>Virtual Network Gateway</a:t>
            </a:r>
          </a:p>
          <a:p>
            <a:pPr lvl="1"/>
            <a:r>
              <a:rPr lang="it-IT" dirty="0"/>
              <a:t>È il gateway che gestisce le comunicazioni VPN</a:t>
            </a:r>
          </a:p>
          <a:p>
            <a:pPr lvl="1"/>
            <a:r>
              <a:rPr lang="it-IT" dirty="0"/>
              <a:t>Ha bisogno di una Subnet dedicata (un VPN GW per VNET)</a:t>
            </a:r>
          </a:p>
          <a:p>
            <a:r>
              <a:rPr lang="it-IT" dirty="0"/>
              <a:t>Public IP</a:t>
            </a:r>
          </a:p>
          <a:p>
            <a:pPr lvl="1"/>
            <a:r>
              <a:rPr lang="it-IT" dirty="0"/>
              <a:t>È il punto di accesso pubblico per i peer remoti</a:t>
            </a:r>
          </a:p>
          <a:p>
            <a:r>
              <a:rPr lang="it-IT" dirty="0"/>
              <a:t>Local Network Gateway</a:t>
            </a:r>
          </a:p>
          <a:p>
            <a:pPr lvl="1"/>
            <a:r>
              <a:rPr lang="it-IT" dirty="0"/>
              <a:t>È la rappresentazione del peer remoto, con il suo endpoint (attenti all’ip dinamico) e lo addressing remoto</a:t>
            </a:r>
          </a:p>
          <a:p>
            <a:r>
              <a:rPr lang="it-IT" dirty="0"/>
              <a:t>Connection</a:t>
            </a:r>
          </a:p>
          <a:p>
            <a:pPr lvl="1"/>
            <a:r>
              <a:rPr lang="it-IT" dirty="0"/>
              <a:t>È l’associazione di un LNG in un VNG</a:t>
            </a:r>
          </a:p>
          <a:p>
            <a:r>
              <a:rPr lang="it-IT" dirty="0"/>
              <a:t>Armatevi di</a:t>
            </a:r>
          </a:p>
          <a:p>
            <a:pPr lvl="1"/>
            <a:r>
              <a:rPr lang="it-IT" dirty="0"/>
              <a:t>Tempo (1- decine di minuti per il deployment)</a:t>
            </a:r>
          </a:p>
          <a:p>
            <a:pPr lvl="1"/>
            <a:r>
              <a:rPr lang="it-IT" dirty="0"/>
              <a:t>Tempo (2- le bestemmie che tirerete perchè non funziona)</a:t>
            </a:r>
          </a:p>
          <a:p>
            <a:pPr lvl="1"/>
            <a:r>
              <a:rPr lang="it-IT" dirty="0"/>
              <a:t>Soldi (costa)</a:t>
            </a:r>
          </a:p>
          <a:p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1E104-DB1B-3600-7F74-107AEE46E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Le parti di una VPN in Azure</a:t>
            </a:r>
          </a:p>
        </p:txBody>
      </p:sp>
    </p:spTree>
    <p:extLst>
      <p:ext uri="{BB962C8B-B14F-4D97-AF65-F5344CB8AC3E}">
        <p14:creationId xmlns:p14="http://schemas.microsoft.com/office/powerpoint/2010/main" val="213057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45F47-35BA-1D94-39DD-FC8E6130C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Key Exchange Method</a:t>
            </a:r>
          </a:p>
          <a:p>
            <a:pPr lvl="1"/>
            <a:r>
              <a:rPr lang="it-IT" dirty="0"/>
              <a:t>IKEv1/IKEv2</a:t>
            </a:r>
            <a:r>
              <a:rPr lang="it-IT" dirty="0">
                <a:sym typeface="Wingdings" panose="05000000000000000000" pitchFamily="2" charset="2"/>
              </a:rPr>
              <a:t>Il tier basic di Azure VPN supporta solo IKEv2 e TPLink (e sostanzialmente tutti i router «home») solo IKEv1Tier Standard!</a:t>
            </a:r>
            <a:endParaRPr lang="it-IT" dirty="0"/>
          </a:p>
          <a:p>
            <a:pPr lvl="1"/>
            <a:r>
              <a:rPr lang="it-IT" dirty="0"/>
              <a:t>DHGroup&lt;x&gt;</a:t>
            </a:r>
          </a:p>
          <a:p>
            <a:r>
              <a:rPr lang="it-IT" dirty="0"/>
              <a:t>Encryption</a:t>
            </a:r>
          </a:p>
          <a:p>
            <a:pPr lvl="1"/>
            <a:r>
              <a:rPr lang="it-IT" dirty="0"/>
              <a:t>DES</a:t>
            </a:r>
          </a:p>
          <a:p>
            <a:pPr lvl="1"/>
            <a:r>
              <a:rPr lang="it-IT" dirty="0"/>
              <a:t>3DES</a:t>
            </a:r>
          </a:p>
          <a:p>
            <a:pPr lvl="1"/>
            <a:r>
              <a:rPr lang="it-IT" dirty="0"/>
              <a:t>AES-128/192/256</a:t>
            </a:r>
          </a:p>
          <a:p>
            <a:r>
              <a:rPr lang="it-IT" dirty="0"/>
              <a:t>Integrity</a:t>
            </a:r>
          </a:p>
          <a:p>
            <a:pPr lvl="1"/>
            <a:r>
              <a:rPr lang="it-IT" dirty="0"/>
              <a:t>SHA1/256</a:t>
            </a:r>
          </a:p>
          <a:p>
            <a:pPr lvl="1"/>
            <a:r>
              <a:rPr lang="it-IT" dirty="0"/>
              <a:t>MD5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92E218-EFC5-0E2C-D895-B8D67FCA6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 protocolli di una VPN: IPSec</a:t>
            </a:r>
          </a:p>
        </p:txBody>
      </p:sp>
    </p:spTree>
    <p:extLst>
      <p:ext uri="{BB962C8B-B14F-4D97-AF65-F5344CB8AC3E}">
        <p14:creationId xmlns:p14="http://schemas.microsoft.com/office/powerpoint/2010/main" val="2322270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7FDE3-0F0C-398E-1888-49E9AB9220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BFF1C1-2485-A44B-763B-CD86CB4B6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it-IT" dirty="0"/>
              <a:t>Dynamic IP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A34CAE-FB9B-E645-E6F2-14D99AF732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293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31A6E5-D9C4-5CD7-2189-6B81C8905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Il vostro router a casa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2EA9BD-4379-24E9-75F7-683D32B3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16" y="1357775"/>
            <a:ext cx="6194073" cy="4590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Picture 20" descr="A screenshot of a computer&#10;&#10;Description automatically generated">
            <a:extLst>
              <a:ext uri="{FF2B5EF4-FFF2-40B4-BE49-F238E27FC236}">
                <a16:creationId xmlns:a16="http://schemas.microsoft.com/office/drawing/2014/main" id="{43E0FA5F-E8F9-C86D-708D-CDE7674CE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507" y="3347416"/>
            <a:ext cx="4462659" cy="33740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11DD5E4-3229-F45B-A899-7E15E2856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049" y="1405957"/>
            <a:ext cx="4462659" cy="441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5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5F971-585F-2A29-55CB-29EED7DD5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Nel mondo del manifacturing comincia a stare stretto</a:t>
            </a:r>
          </a:p>
          <a:p>
            <a:r>
              <a:rPr lang="it-IT" dirty="0"/>
              <a:t>Industrial IoT non significa (sempre/solo) IoT Hub/IoT Central</a:t>
            </a:r>
          </a:p>
          <a:p>
            <a:r>
              <a:rPr lang="it-IT" dirty="0"/>
              <a:t>Però IL principio è fondamentale...quale?</a:t>
            </a:r>
          </a:p>
          <a:p>
            <a:r>
              <a:rPr lang="it-IT" dirty="0"/>
              <a:t>Poter controllare il deployment dal cloud</a:t>
            </a:r>
          </a:p>
          <a:p>
            <a:r>
              <a:rPr lang="it-IT" dirty="0"/>
              <a:t>Ma IoT Edge ha un modello tutto suo di interpretare la containerizzazione...scomodo in un mondo ibrido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9CC2A-2392-9888-0EC8-74B8052E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No IoT Edge...perchè?</a:t>
            </a:r>
          </a:p>
        </p:txBody>
      </p:sp>
    </p:spTree>
    <p:extLst>
      <p:ext uri="{BB962C8B-B14F-4D97-AF65-F5344CB8AC3E}">
        <p14:creationId xmlns:p14="http://schemas.microsoft.com/office/powerpoint/2010/main" val="883132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20745-A17C-0696-4EDF-A950B1801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Negoziazione automatica dei protocolli di autenticazione</a:t>
            </a:r>
          </a:p>
          <a:p>
            <a:pPr lvl="1"/>
            <a:r>
              <a:rPr lang="it-IT" dirty="0"/>
              <a:t>Non sto usando certificati, ma shared secrets</a:t>
            </a:r>
          </a:p>
          <a:p>
            <a:pPr lvl="1"/>
            <a:r>
              <a:rPr lang="it-IT" dirty="0"/>
              <a:t>Per limiti del router home, protocolli obsoleti (IKE1, 128bit) e VPN costosa (IKE1 solo su GW minimo 120€/mese – non il basic da 25€/mese)</a:t>
            </a:r>
          </a:p>
          <a:p>
            <a:r>
              <a:rPr lang="it-IT" dirty="0"/>
              <a:t>Pianificazione</a:t>
            </a:r>
          </a:p>
          <a:p>
            <a:pPr lvl="1"/>
            <a:r>
              <a:rPr lang="it-IT" dirty="0"/>
              <a:t>Piano di networking in Azure compatibile con il piano di addressing aziendale (più grande e distribuita l’azienda, più grande è la sfida)</a:t>
            </a:r>
          </a:p>
          <a:p>
            <a:r>
              <a:rPr lang="it-IT" dirty="0"/>
              <a:t>Ip pubblico remoto (a casa è un problema, lo so)</a:t>
            </a:r>
          </a:p>
          <a:p>
            <a:pPr lvl="1"/>
            <a:r>
              <a:rPr lang="it-IT" dirty="0"/>
              <a:t>Si potrebbe fare uno script??!?!! Siiii!</a:t>
            </a:r>
          </a:p>
          <a:p>
            <a:pPr lvl="1"/>
            <a:r>
              <a:rPr lang="it-IT" sz="1600" dirty="0">
                <a:hlinkClick r:id="rId2"/>
              </a:rPr>
              <a:t>https://www.myip.org/</a:t>
            </a:r>
            <a:br>
              <a:rPr lang="it-IT" sz="1600" dirty="0">
                <a:hlinkClick r:id="rId2"/>
              </a:rPr>
            </a:br>
            <a:r>
              <a:rPr lang="it-IT" sz="1600" dirty="0">
                <a:hlinkClick r:id="rId2"/>
              </a:rPr>
              <a:t>https://learn.microsoft.com/en-us/azure/vpn-gateway/vpn-gateway-modify-local-network-gateway</a:t>
            </a:r>
            <a:br>
              <a:rPr lang="it-IT" sz="1600" dirty="0">
                <a:hlinkClick r:id="rId2"/>
              </a:rPr>
            </a:br>
            <a:r>
              <a:rPr lang="it-IT" sz="1600" dirty="0">
                <a:hlinkClick r:id="rId2"/>
              </a:rPr>
              <a:t>https://learn.microsoft.com/en-us/powershell/module/az.network/get-azlocalnetworkgateway?view=azps-9.7.1</a:t>
            </a:r>
            <a:endParaRPr lang="it-IT" sz="1600" dirty="0"/>
          </a:p>
          <a:p>
            <a:pPr lvl="1"/>
            <a:r>
              <a:rPr lang="it-IT" sz="1600" dirty="0">
                <a:hlinkClick r:id="rId3"/>
              </a:rPr>
              <a:t>https://learn.microsoft.com/en-us/powershell/module/az.network/set-azlocalnetworkgateway?view=azps-9.7.1</a:t>
            </a:r>
            <a:r>
              <a:rPr lang="it-IT" sz="1600" dirty="0"/>
              <a:t> </a:t>
            </a:r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C01528-935A-B39F-309F-1C619DD7F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Non è così difficile però, eh?</a:t>
            </a:r>
          </a:p>
        </p:txBody>
      </p:sp>
    </p:spTree>
    <p:extLst>
      <p:ext uri="{BB962C8B-B14F-4D97-AF65-F5344CB8AC3E}">
        <p14:creationId xmlns:p14="http://schemas.microsoft.com/office/powerpoint/2010/main" val="657045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D1136D-70CA-EE5B-C0EF-FB14FEA2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DynDNS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E7CF6F-F93A-0FBA-B9B8-365468C02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6968"/>
            <a:ext cx="12192000" cy="2034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A2C263-C9F3-1B79-EBA6-E9DC46D9B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31408"/>
            <a:ext cx="12192000" cy="14662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159132-9863-6A3C-5FEB-168EAFC8F7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580" y="5097689"/>
            <a:ext cx="11622122" cy="645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8950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EC6ED0C-CE9B-7E15-D132-3392400CB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dirty="0" err="1"/>
              <a:t>questo</a:t>
            </a:r>
            <a:r>
              <a:rPr lang="en-US" dirty="0"/>
              <a:t> punto </a:t>
            </a:r>
            <a:r>
              <a:rPr lang="en-US" dirty="0" err="1"/>
              <a:t>possiamo</a:t>
            </a:r>
            <a:r>
              <a:rPr lang="en-US" dirty="0"/>
              <a:t> </a:t>
            </a:r>
            <a:r>
              <a:rPr lang="en-US" dirty="0" err="1"/>
              <a:t>deployare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VM o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servizi</a:t>
            </a:r>
            <a:endParaRPr lang="it-IT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76DB43-2543-9CCC-F214-3930277ADC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2948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1A8C-9973-C6BF-074C-F68420832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it-IT" dirty="0"/>
              <a:t>Gli IP sono dinamici (in DHCP nella VLAN)</a:t>
            </a:r>
          </a:p>
          <a:p>
            <a:r>
              <a:rPr lang="it-IT" dirty="0"/>
              <a:t>Quindi potenzialmente cambiano</a:t>
            </a:r>
          </a:p>
          <a:p>
            <a:r>
              <a:rPr lang="it-IT" dirty="0"/>
              <a:t>IP vs FQDN</a:t>
            </a:r>
          </a:p>
          <a:p>
            <a:r>
              <a:rPr lang="it-IT" dirty="0"/>
              <a:t>Ma gli indirizzi in LAN privata non sono accessibili da un DNS pubblic</a:t>
            </a:r>
          </a:p>
          <a:p>
            <a:r>
              <a:rPr lang="it-IT" dirty="0"/>
              <a:t>DNS Private Resolver</a:t>
            </a:r>
          </a:p>
          <a:p>
            <a:pPr lvl="1"/>
            <a:r>
              <a:rPr lang="it-IT" dirty="0">
                <a:hlinkClick r:id="rId2"/>
              </a:rPr>
              <a:t>https://learn.microsoft.com/en-us/azure/dns/dns-private-resolver-overview</a:t>
            </a:r>
            <a:endParaRPr lang="it-IT" dirty="0"/>
          </a:p>
          <a:p>
            <a:pPr lvl="1"/>
            <a:r>
              <a:rPr lang="it-IT" dirty="0"/>
              <a:t>Consente di eseguire query su zone private DNS di Azure da un ambiente locale e viceversa senza distribuire server DNS basati su macchine virtuali.</a:t>
            </a:r>
          </a:p>
          <a:p>
            <a:pPr lvl="1"/>
            <a:r>
              <a:rPr lang="it-IT" dirty="0"/>
              <a:t>Il resolver privato DNS di Azure richiede una subnet in una VNET in Azure. </a:t>
            </a:r>
          </a:p>
          <a:p>
            <a:pPr lvl="1"/>
            <a:r>
              <a:rPr lang="it-IT" dirty="0"/>
              <a:t>Infatti ha bisogno di una Subnet dedicata, come la VPN perchè intercetta i meccanismi della VNET per il suo lavoro</a:t>
            </a:r>
          </a:p>
          <a:p>
            <a:pPr lvl="1"/>
            <a:r>
              <a:rPr lang="it-IT" dirty="0"/>
              <a:t>Costa un botto (per cui bisogna mettere gli ip statici e mettere un DNS a manella)</a:t>
            </a:r>
          </a:p>
          <a:p>
            <a:pPr lvl="1"/>
            <a:r>
              <a:rPr lang="it-IT" dirty="0"/>
              <a:t>Non mi funziona bene con TP-Link posso solo farvi vedere una demo e affidarci al buon vecchio file hosts</a:t>
            </a:r>
          </a:p>
          <a:p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476D4-6DBC-61AE-F43C-5B995175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Problemi? Qualcosina...</a:t>
            </a:r>
          </a:p>
        </p:txBody>
      </p:sp>
    </p:spTree>
    <p:extLst>
      <p:ext uri="{BB962C8B-B14F-4D97-AF65-F5344CB8AC3E}">
        <p14:creationId xmlns:p14="http://schemas.microsoft.com/office/powerpoint/2010/main" val="332445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71A8C-9973-C6BF-074C-F68420832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Se definiamo una VNET 10.15.x.0/16...</a:t>
            </a:r>
          </a:p>
          <a:p>
            <a:r>
              <a:rPr lang="it-IT" dirty="0"/>
              <a:t>...e abbiamo 64K di indirizzi e quindi alla meno peggio 250+ Subnet/24...</a:t>
            </a:r>
          </a:p>
          <a:p>
            <a:r>
              <a:rPr lang="it-IT" dirty="0"/>
              <a:t>...e asse</a:t>
            </a:r>
          </a:p>
          <a:p>
            <a:r>
              <a:rPr lang="it-IT" dirty="0"/>
              <a:t>...e configuriamo AKS correttamente </a:t>
            </a:r>
          </a:p>
          <a:p>
            <a:r>
              <a:rPr lang="it-IT" dirty="0"/>
              <a:t>...allora i POD sono accessibili senza Ingress e senza LB (figo!)</a:t>
            </a:r>
          </a:p>
          <a:p>
            <a:pPr lvl="1"/>
            <a:r>
              <a:rPr lang="it-IT" dirty="0"/>
              <a:t>Ma il Load Balancer è giusto mettercelo...con IP interni! Altrimenti cambierebbero continuamente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B476D4-6DBC-61AE-F43C-5B9951751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Ma anche qualcosina in meno...</a:t>
            </a:r>
          </a:p>
        </p:txBody>
      </p:sp>
    </p:spTree>
    <p:extLst>
      <p:ext uri="{BB962C8B-B14F-4D97-AF65-F5344CB8AC3E}">
        <p14:creationId xmlns:p14="http://schemas.microsoft.com/office/powerpoint/2010/main" val="220689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AD7696-4518-4706-8338-7F16A9E1D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7600" y="2976880"/>
            <a:ext cx="8188960" cy="2966720"/>
          </a:xfrm>
        </p:spPr>
        <p:txBody>
          <a:bodyPr/>
          <a:lstStyle/>
          <a:p>
            <a:r>
              <a:rPr lang="en-US" dirty="0" err="1"/>
              <a:t>Maaaa</a:t>
            </a:r>
            <a:r>
              <a:rPr lang="en-US" dirty="0"/>
              <a:t>…il PaaS?</a:t>
            </a:r>
          </a:p>
        </p:txBody>
      </p:sp>
    </p:spTree>
    <p:extLst>
      <p:ext uri="{BB962C8B-B14F-4D97-AF65-F5344CB8AC3E}">
        <p14:creationId xmlns:p14="http://schemas.microsoft.com/office/powerpoint/2010/main" val="5654202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CEB40-A527-56A7-D6CE-F391099E2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Una VM, ma anche AKS, lavorano a livello 4, quindi a livello di indirizzo IP</a:t>
            </a:r>
          </a:p>
          <a:p>
            <a:r>
              <a:rPr lang="it-IT" dirty="0"/>
              <a:t>Ma un servizio PaaS, come le WebApp e EventGrid, lavora a livello 7, magari 6, quindi spesso con protocollo http o equivalente.</a:t>
            </a:r>
          </a:p>
          <a:p>
            <a:r>
              <a:rPr lang="it-IT" dirty="0"/>
              <a:t>Essendo gli indirizzi PaaS prima di tutto pubblici (e quindi «scarsi») bisogna risparmiare</a:t>
            </a:r>
          </a:p>
          <a:p>
            <a:r>
              <a:rPr lang="it-IT" dirty="0"/>
              <a:t>A questo livello si lavora in Virtual Hosting (ovvero nella request verso l’ip devi metterci anche l’FQDN per discriminare l’endpoint specifico rispetto al probabile indirizzo IP comune)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92ED0F-AD10-2251-10EA-5F67BF63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Il problema del PaaS con il TCP/IP</a:t>
            </a:r>
          </a:p>
        </p:txBody>
      </p:sp>
    </p:spTree>
    <p:extLst>
      <p:ext uri="{BB962C8B-B14F-4D97-AF65-F5344CB8AC3E}">
        <p14:creationId xmlns:p14="http://schemas.microsoft.com/office/powerpoint/2010/main" val="542634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96B03-3FD8-3DB8-3118-E7B379949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Di base un servizio PaaS è pubblico (accessibile da Internet) e questo lo rende insicuro (?!?!?!? In realtà gli insicuri sono i pigri che perdono le credenziali in giro eh?)</a:t>
            </a:r>
          </a:p>
          <a:p>
            <a:r>
              <a:rPr lang="it-IT" dirty="0"/>
              <a:t>Posso filtrare l’accesso al servizio vincolando il traffico che provenda da una VNET, ma accedo sempre all’indirizzo pubblico</a:t>
            </a:r>
          </a:p>
          <a:p>
            <a:r>
              <a:rPr lang="it-IT" dirty="0"/>
              <a:t>Se voglio che il servizio sia accessibile attraverso un IP privato allora devo usare i private endpoints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BF479B-14DD-3F24-AC5B-E97B30832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Il PaaS e il private networking</a:t>
            </a:r>
          </a:p>
        </p:txBody>
      </p:sp>
    </p:spTree>
    <p:extLst>
      <p:ext uri="{BB962C8B-B14F-4D97-AF65-F5344CB8AC3E}">
        <p14:creationId xmlns:p14="http://schemas.microsoft.com/office/powerpoint/2010/main" val="3361854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08F4-A8DD-4A94-8D68-FC9E306FFE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it-IT" dirty="0"/>
              <a:t>Un Private Link è la porta di accesso di un servizio PaaS in VNET. Ogni istanza di servizio PaaS espone un Private Link in termini di FQDN oltre all’FQDN pubblico</a:t>
            </a:r>
          </a:p>
          <a:p>
            <a:r>
              <a:rPr lang="it-IT" dirty="0"/>
              <a:t>Una Private Endpoint è la proiezione del private Link all’interno di una VNET</a:t>
            </a:r>
          </a:p>
          <a:p>
            <a:r>
              <a:rPr lang="it-IT" dirty="0"/>
              <a:t>Ergo:</a:t>
            </a:r>
          </a:p>
          <a:p>
            <a:pPr lvl="1"/>
            <a:r>
              <a:rPr lang="it-IT" dirty="0"/>
              <a:t>Dato un private link...global...anche in altra region</a:t>
            </a:r>
          </a:p>
          <a:p>
            <a:pPr lvl="1"/>
            <a:r>
              <a:rPr lang="it-IT" dirty="0"/>
              <a:t>Un Private Endpoint è agganciato ad una specifica VNET, nella stessa region</a:t>
            </a:r>
          </a:p>
          <a:p>
            <a:pPr lvl="1"/>
            <a:r>
              <a:rPr lang="it-IT" dirty="0"/>
              <a:t>Su un’altra VNET, devo creare un altro Private Endpoint</a:t>
            </a:r>
          </a:p>
          <a:p>
            <a:r>
              <a:rPr lang="it-IT" dirty="0"/>
              <a:t>Tutto questo viene fatto tramite una network interface (quella delle VM) che viene creata per essere agganciata ad una VNET</a:t>
            </a:r>
          </a:p>
          <a:p>
            <a:r>
              <a:rPr lang="it-IT" dirty="0"/>
              <a:t>Viene automaticamente generato un DNS privato che permette ai servizi in cloud di accedere al private endpoint via FQDN...</a:t>
            </a:r>
          </a:p>
          <a:p>
            <a:r>
              <a:rPr lang="it-IT" dirty="0"/>
              <a:t>...e casca l’asino sul nome remoto on edge in VPN...di nuovo DNS Private Resolver...e paga Pantalone</a:t>
            </a:r>
          </a:p>
          <a:p>
            <a:r>
              <a:rPr lang="it-IT" dirty="0"/>
              <a:t>Tanto comunque pagava perche un Private Endpoint costa 8€/primi 100Gb/mese (fisso+variabile di traffico - </a:t>
            </a:r>
            <a:r>
              <a:rPr lang="it-IT" dirty="0">
                <a:hlinkClick r:id="rId2"/>
              </a:rPr>
              <a:t>https://azure.microsoft.com/en-us/pricing/details/private-link/</a:t>
            </a:r>
            <a:r>
              <a:rPr lang="it-IT" dirty="0"/>
              <a:t>) </a:t>
            </a:r>
          </a:p>
          <a:p>
            <a:r>
              <a:rPr lang="it-IT" dirty="0"/>
              <a:t>Attenzione che il Private Endpoint lavora a livello di service esposto (in uno storage blob e files sono due Private Endpoint separati)</a:t>
            </a:r>
          </a:p>
          <a:p>
            <a:pPr lvl="1"/>
            <a:r>
              <a:rPr lang="it-IT" dirty="0"/>
              <a:t>E il naming ringrazia da paura...in senso negativo</a:t>
            </a:r>
          </a:p>
          <a:p>
            <a:pPr lvl="1"/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6AA647-CD64-E913-6DD7-9DCC2F5CB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Private Endpoints e Private Links</a:t>
            </a:r>
          </a:p>
        </p:txBody>
      </p:sp>
    </p:spTree>
    <p:extLst>
      <p:ext uri="{BB962C8B-B14F-4D97-AF65-F5344CB8AC3E}">
        <p14:creationId xmlns:p14="http://schemas.microsoft.com/office/powerpoint/2010/main" val="143423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5BE0E-0929-830F-D72E-34932C3F4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Quindi adesso proiettiamo i servizi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F42F24-AE0A-FDE0-B8D9-8C51B49D7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55788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84EB3BE-7A8C-72E0-8843-2F99A332A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Azure Arc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3DAD30-ADAD-49BB-8E90-C5B7B9168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43575" y="2154197"/>
            <a:ext cx="1828800" cy="1828800"/>
            <a:chOff x="1411370" y="2465160"/>
            <a:chExt cx="1828800" cy="182880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FE86EC1-9582-63ED-0C0A-742460B8E4B7}"/>
                </a:ext>
              </a:extLst>
            </p:cNvPr>
            <p:cNvSpPr/>
            <p:nvPr/>
          </p:nvSpPr>
          <p:spPr bwMode="auto">
            <a:xfrm>
              <a:off x="1411370" y="2465160"/>
              <a:ext cx="1828800" cy="182880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FA413C-0E42-CA67-9448-ECBD914DFE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832"/>
            <a:stretch/>
          </p:blipFill>
          <p:spPr>
            <a:xfrm>
              <a:off x="1594269" y="2648040"/>
              <a:ext cx="1463003" cy="1463040"/>
            </a:xfrm>
            <a:prstGeom prst="ellipse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873A10B-F6B1-E547-7F42-C3D5ADCC684D}"/>
                </a:ext>
              </a:extLst>
            </p:cNvPr>
            <p:cNvSpPr/>
            <p:nvPr/>
          </p:nvSpPr>
          <p:spPr bwMode="auto">
            <a:xfrm>
              <a:off x="1489076" y="2542866"/>
              <a:ext cx="1673388" cy="1673388"/>
            </a:xfrm>
            <a:prstGeom prst="ellipse">
              <a:avLst/>
            </a:prstGeom>
            <a:noFill/>
            <a:ln cap="rnd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B3318A6-CC4D-07E6-33C2-D6D1D6B5831B}"/>
              </a:ext>
            </a:extLst>
          </p:cNvPr>
          <p:cNvSpPr txBox="1"/>
          <p:nvPr/>
        </p:nvSpPr>
        <p:spPr>
          <a:xfrm>
            <a:off x="1162696" y="4416646"/>
            <a:ext cx="2190558" cy="840230"/>
          </a:xfrm>
          <a:prstGeom prst="rect">
            <a:avLst/>
          </a:prstGeom>
          <a:noFill/>
        </p:spPr>
        <p:txBody>
          <a:bodyPr wrap="square" lIns="0" rIns="0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Develop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cloud native, 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+mn-ea"/>
                <a:cs typeface="+mn-cs"/>
              </a:rPr>
              <a:t>operate anywhere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F685B0-0643-E4A0-0246-AF1B2BAE4163}"/>
              </a:ext>
            </a:extLst>
          </p:cNvPr>
          <p:cNvSpPr txBox="1"/>
          <p:nvPr/>
        </p:nvSpPr>
        <p:spPr>
          <a:xfrm>
            <a:off x="3829280" y="4416646"/>
            <a:ext cx="1884363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Harness data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insights from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cloud to edge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AE619B-71F2-5987-34AA-184D44004EB9}"/>
              </a:ext>
            </a:extLst>
          </p:cNvPr>
          <p:cNvSpPr txBox="1"/>
          <p:nvPr/>
        </p:nvSpPr>
        <p:spPr>
          <a:xfrm>
            <a:off x="6286907" y="4416646"/>
            <a:ext cx="1996084" cy="840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Secure and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govern across environments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0C784D-87B8-5A26-8EAD-0F6088D8035B}"/>
              </a:ext>
            </a:extLst>
          </p:cNvPr>
          <p:cNvSpPr txBox="1"/>
          <p:nvPr/>
        </p:nvSpPr>
        <p:spPr>
          <a:xfrm>
            <a:off x="8615802" y="4416646"/>
            <a:ext cx="2365268" cy="8402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Flexibly meet</a:t>
            </a:r>
            <a:b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</a:b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"/>
                <a:ea typeface="Segoe UI" pitchFamily="34" charset="0"/>
                <a:cs typeface="+mn-cs"/>
              </a:rPr>
              <a:t>regulatory and connectivity needs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D01A1C-F3AA-C830-0C4D-B93BAE982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884036" y="2154197"/>
            <a:ext cx="1828800" cy="1828800"/>
            <a:chOff x="8951831" y="2465160"/>
            <a:chExt cx="1828800" cy="182880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32C2AC4-3FFD-722A-7268-004ABF9D10BE}"/>
                </a:ext>
              </a:extLst>
            </p:cNvPr>
            <p:cNvSpPr/>
            <p:nvPr/>
          </p:nvSpPr>
          <p:spPr bwMode="auto">
            <a:xfrm>
              <a:off x="8951831" y="2465160"/>
              <a:ext cx="1828800" cy="182880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4" name="Picture 13" descr="A picture containing person, man, building&#10;&#10;Description automatically generated">
              <a:extLst>
                <a:ext uri="{FF2B5EF4-FFF2-40B4-BE49-F238E27FC236}">
                  <a16:creationId xmlns:a16="http://schemas.microsoft.com/office/drawing/2014/main" id="{FF6CC1CF-5831-DFBC-8481-65E0BC5FEF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4515" r="22344"/>
            <a:stretch/>
          </p:blipFill>
          <p:spPr>
            <a:xfrm>
              <a:off x="9136306" y="2648040"/>
              <a:ext cx="1459850" cy="1463040"/>
            </a:xfrm>
            <a:prstGeom prst="ellipse">
              <a:avLst/>
            </a:prstGeom>
          </p:spPr>
        </p:pic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4D06145-28EA-F980-3C1E-6D27F95AB3F6}"/>
                </a:ext>
              </a:extLst>
            </p:cNvPr>
            <p:cNvSpPr/>
            <p:nvPr/>
          </p:nvSpPr>
          <p:spPr bwMode="auto">
            <a:xfrm>
              <a:off x="9029537" y="2542866"/>
              <a:ext cx="1673388" cy="1673388"/>
            </a:xfrm>
            <a:prstGeom prst="ellipse">
              <a:avLst/>
            </a:prstGeom>
            <a:noFill/>
            <a:ln cap="rnd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3CBAC5C-8E75-076E-9BB4-F58B43314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370548" y="2154197"/>
            <a:ext cx="1828800" cy="1828800"/>
            <a:chOff x="6438343" y="2465160"/>
            <a:chExt cx="1828800" cy="18288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80B212A-F933-0926-8ECC-83C8E6A52366}"/>
                </a:ext>
              </a:extLst>
            </p:cNvPr>
            <p:cNvSpPr/>
            <p:nvPr/>
          </p:nvSpPr>
          <p:spPr bwMode="auto">
            <a:xfrm>
              <a:off x="6438343" y="2465160"/>
              <a:ext cx="1828800" cy="182880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706B8D-24C0-16AD-7BD5-E12725402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143" r="44000"/>
            <a:stretch/>
          </p:blipFill>
          <p:spPr>
            <a:xfrm>
              <a:off x="6622226" y="2648040"/>
              <a:ext cx="1461036" cy="1463040"/>
            </a:xfrm>
            <a:prstGeom prst="ellipse">
              <a:avLst/>
            </a:prstGeom>
          </p:spPr>
        </p:pic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A9541F8-BED2-03B5-7B7A-198F410FB533}"/>
                </a:ext>
              </a:extLst>
            </p:cNvPr>
            <p:cNvSpPr/>
            <p:nvPr/>
          </p:nvSpPr>
          <p:spPr bwMode="auto">
            <a:xfrm>
              <a:off x="6516050" y="2542866"/>
              <a:ext cx="1673388" cy="1673388"/>
            </a:xfrm>
            <a:prstGeom prst="ellipse">
              <a:avLst/>
            </a:prstGeom>
            <a:noFill/>
            <a:ln cap="rnd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E81EF6-B8EA-9FCD-3E77-33633F411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857062" y="2154197"/>
            <a:ext cx="1828800" cy="1828800"/>
            <a:chOff x="3924857" y="2465160"/>
            <a:chExt cx="1828800" cy="1828800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DA57A04-BF39-4EA5-08BB-C4E818279034}"/>
                </a:ext>
              </a:extLst>
            </p:cNvPr>
            <p:cNvSpPr/>
            <p:nvPr/>
          </p:nvSpPr>
          <p:spPr bwMode="auto">
            <a:xfrm>
              <a:off x="3924857" y="2465160"/>
              <a:ext cx="1828800" cy="1828800"/>
            </a:xfrm>
            <a:prstGeom prst="ellipse">
              <a:avLst/>
            </a:prstGeom>
            <a:noFill/>
            <a:ln w="19050">
              <a:solidFill>
                <a:schemeClr val="bg1">
                  <a:lumMod val="85000"/>
                  <a:lumOff val="1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3EE99A5C-907B-5B8B-F10E-7F58E926D1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3724"/>
            <a:stretch/>
          </p:blipFill>
          <p:spPr>
            <a:xfrm>
              <a:off x="4107397" y="2648040"/>
              <a:ext cx="1463720" cy="1463040"/>
            </a:xfrm>
            <a:prstGeom prst="ellipse">
              <a:avLst/>
            </a:prstGeom>
          </p:spPr>
        </p:pic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F673610-6D94-D18F-D9BB-87298E43597B}"/>
                </a:ext>
              </a:extLst>
            </p:cNvPr>
            <p:cNvSpPr/>
            <p:nvPr/>
          </p:nvSpPr>
          <p:spPr bwMode="auto">
            <a:xfrm>
              <a:off x="4002563" y="2542866"/>
              <a:ext cx="1673388" cy="1673388"/>
            </a:xfrm>
            <a:prstGeom prst="ellipse">
              <a:avLst/>
            </a:prstGeom>
            <a:noFill/>
            <a:ln cap="rnd">
              <a:solidFill>
                <a:schemeClr val="accent1"/>
              </a:solidFill>
              <a:prstDash val="lg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6979471-1993-119D-89F9-85D57690C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38274" y="3610956"/>
            <a:ext cx="666376" cy="666376"/>
            <a:chOff x="4506069" y="3921919"/>
            <a:chExt cx="666376" cy="66637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20CAAC9-D3E8-DCD8-F0B7-B9D5DB0A08C3}"/>
                </a:ext>
              </a:extLst>
            </p:cNvPr>
            <p:cNvSpPr/>
            <p:nvPr/>
          </p:nvSpPr>
          <p:spPr bwMode="auto">
            <a:xfrm>
              <a:off x="4506069" y="3921919"/>
              <a:ext cx="666376" cy="666376"/>
            </a:xfrm>
            <a:prstGeom prst="ellipse">
              <a:avLst/>
            </a:prstGeom>
            <a:solidFill>
              <a:schemeClr val="bg1"/>
            </a:solidFill>
            <a:ln w="19050" cap="rnd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D8B3A29-22E3-25AC-135B-DB38CB8171B1}"/>
                </a:ext>
              </a:extLst>
            </p:cNvPr>
            <p:cNvSpPr/>
            <p:nvPr/>
          </p:nvSpPr>
          <p:spPr bwMode="auto">
            <a:xfrm>
              <a:off x="4565600" y="3981450"/>
              <a:ext cx="547314" cy="547314"/>
            </a:xfrm>
            <a:prstGeom prst="ellipse">
              <a:avLst/>
            </a:prstGeom>
            <a:solidFill>
              <a:schemeClr val="bg1"/>
            </a:solidFill>
            <a:ln w="19050" cap="rnd">
              <a:solidFill>
                <a:schemeClr val="bg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data 3" descr="data, cloud, scale">
              <a:extLst>
                <a:ext uri="{FF2B5EF4-FFF2-40B4-BE49-F238E27FC236}">
                  <a16:creationId xmlns:a16="http://schemas.microsoft.com/office/drawing/2014/main" id="{A32E3CDB-1B5F-5247-A665-65244CB6A3B0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632089" y="4048732"/>
              <a:ext cx="414337" cy="412750"/>
              <a:chOff x="5781" y="773"/>
              <a:chExt cx="261" cy="260"/>
            </a:xfrm>
          </p:grpSpPr>
          <p:sp>
            <p:nvSpPr>
              <p:cNvPr id="28" name="AutoShape 87">
                <a:extLst>
                  <a:ext uri="{FF2B5EF4-FFF2-40B4-BE49-F238E27FC236}">
                    <a16:creationId xmlns:a16="http://schemas.microsoft.com/office/drawing/2014/main" id="{F9946A80-2CEC-6B4D-A7A9-C08F3BCDF66C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781" y="773"/>
                <a:ext cx="261" cy="2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9" name="Freeform 89">
                <a:extLst>
                  <a:ext uri="{FF2B5EF4-FFF2-40B4-BE49-F238E27FC236}">
                    <a16:creationId xmlns:a16="http://schemas.microsoft.com/office/drawing/2014/main" id="{2CCA7625-B3CF-8E6B-4971-43FD5C7A66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0" y="910"/>
                <a:ext cx="51" cy="80"/>
              </a:xfrm>
              <a:custGeom>
                <a:avLst/>
                <a:gdLst>
                  <a:gd name="T0" fmla="*/ 28 w 76"/>
                  <a:gd name="T1" fmla="*/ 118 h 118"/>
                  <a:gd name="T2" fmla="*/ 76 w 76"/>
                  <a:gd name="T3" fmla="*/ 0 h 118"/>
                  <a:gd name="T4" fmla="*/ 37 w 76"/>
                  <a:gd name="T5" fmla="*/ 0 h 118"/>
                  <a:gd name="T6" fmla="*/ 0 w 76"/>
                  <a:gd name="T7" fmla="*/ 90 h 118"/>
                  <a:gd name="T8" fmla="*/ 28 w 76"/>
                  <a:gd name="T9" fmla="*/ 118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8">
                    <a:moveTo>
                      <a:pt x="28" y="118"/>
                    </a:moveTo>
                    <a:cubicBezTo>
                      <a:pt x="56" y="86"/>
                      <a:pt x="74" y="45"/>
                      <a:pt x="76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5" y="34"/>
                      <a:pt x="21" y="65"/>
                      <a:pt x="0" y="90"/>
                    </a:cubicBezTo>
                    <a:lnTo>
                      <a:pt x="28" y="118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0" name="Freeform 90">
                <a:extLst>
                  <a:ext uri="{FF2B5EF4-FFF2-40B4-BE49-F238E27FC236}">
                    <a16:creationId xmlns:a16="http://schemas.microsoft.com/office/drawing/2014/main" id="{0DE93176-9902-7DE4-EA7F-DD03E77CB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" y="816"/>
                <a:ext cx="53" cy="80"/>
              </a:xfrm>
              <a:custGeom>
                <a:avLst/>
                <a:gdLst>
                  <a:gd name="T0" fmla="*/ 49 w 78"/>
                  <a:gd name="T1" fmla="*/ 0 h 119"/>
                  <a:gd name="T2" fmla="*/ 0 w 78"/>
                  <a:gd name="T3" fmla="*/ 119 h 119"/>
                  <a:gd name="T4" fmla="*/ 41 w 78"/>
                  <a:gd name="T5" fmla="*/ 119 h 119"/>
                  <a:gd name="T6" fmla="*/ 78 w 78"/>
                  <a:gd name="T7" fmla="*/ 29 h 119"/>
                  <a:gd name="T8" fmla="*/ 49 w 78"/>
                  <a:gd name="T9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19">
                    <a:moveTo>
                      <a:pt x="49" y="0"/>
                    </a:moveTo>
                    <a:cubicBezTo>
                      <a:pt x="21" y="32"/>
                      <a:pt x="2" y="73"/>
                      <a:pt x="0" y="119"/>
                    </a:cubicBezTo>
                    <a:cubicBezTo>
                      <a:pt x="41" y="119"/>
                      <a:pt x="41" y="119"/>
                      <a:pt x="41" y="119"/>
                    </a:cubicBezTo>
                    <a:cubicBezTo>
                      <a:pt x="43" y="84"/>
                      <a:pt x="57" y="53"/>
                      <a:pt x="78" y="29"/>
                    </a:cubicBez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1" name="Freeform 91">
                <a:extLst>
                  <a:ext uri="{FF2B5EF4-FFF2-40B4-BE49-F238E27FC236}">
                    <a16:creationId xmlns:a16="http://schemas.microsoft.com/office/drawing/2014/main" id="{0C9BC231-BFD6-EC45-5965-9B9F17AA2A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5" y="980"/>
                <a:ext cx="80" cy="53"/>
              </a:xfrm>
              <a:custGeom>
                <a:avLst/>
                <a:gdLst>
                  <a:gd name="T0" fmla="*/ 0 w 118"/>
                  <a:gd name="T1" fmla="*/ 29 h 78"/>
                  <a:gd name="T2" fmla="*/ 118 w 118"/>
                  <a:gd name="T3" fmla="*/ 78 h 78"/>
                  <a:gd name="T4" fmla="*/ 118 w 118"/>
                  <a:gd name="T5" fmla="*/ 37 h 78"/>
                  <a:gd name="T6" fmla="*/ 29 w 118"/>
                  <a:gd name="T7" fmla="*/ 0 h 78"/>
                  <a:gd name="T8" fmla="*/ 0 w 118"/>
                  <a:gd name="T9" fmla="*/ 2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78">
                    <a:moveTo>
                      <a:pt x="0" y="29"/>
                    </a:moveTo>
                    <a:cubicBezTo>
                      <a:pt x="32" y="57"/>
                      <a:pt x="73" y="76"/>
                      <a:pt x="118" y="78"/>
                    </a:cubicBezTo>
                    <a:cubicBezTo>
                      <a:pt x="118" y="37"/>
                      <a:pt x="118" y="37"/>
                      <a:pt x="118" y="37"/>
                    </a:cubicBezTo>
                    <a:cubicBezTo>
                      <a:pt x="84" y="35"/>
                      <a:pt x="53" y="21"/>
                      <a:pt x="29" y="0"/>
                    </a:cubicBez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2" name="Freeform 92">
                <a:extLst>
                  <a:ext uri="{FF2B5EF4-FFF2-40B4-BE49-F238E27FC236}">
                    <a16:creationId xmlns:a16="http://schemas.microsoft.com/office/drawing/2014/main" id="{DCED1EE9-A966-6394-D44C-DB9733548B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" y="910"/>
                <a:ext cx="53" cy="80"/>
              </a:xfrm>
              <a:custGeom>
                <a:avLst/>
                <a:gdLst>
                  <a:gd name="T0" fmla="*/ 0 w 78"/>
                  <a:gd name="T1" fmla="*/ 0 h 118"/>
                  <a:gd name="T2" fmla="*/ 49 w 78"/>
                  <a:gd name="T3" fmla="*/ 118 h 118"/>
                  <a:gd name="T4" fmla="*/ 78 w 78"/>
                  <a:gd name="T5" fmla="*/ 90 h 118"/>
                  <a:gd name="T6" fmla="*/ 41 w 78"/>
                  <a:gd name="T7" fmla="*/ 0 h 118"/>
                  <a:gd name="T8" fmla="*/ 0 w 78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8" h="118">
                    <a:moveTo>
                      <a:pt x="0" y="0"/>
                    </a:moveTo>
                    <a:cubicBezTo>
                      <a:pt x="2" y="45"/>
                      <a:pt x="21" y="87"/>
                      <a:pt x="49" y="118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57" y="65"/>
                      <a:pt x="43" y="34"/>
                      <a:pt x="4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3" name="Freeform 93">
                <a:extLst>
                  <a:ext uri="{FF2B5EF4-FFF2-40B4-BE49-F238E27FC236}">
                    <a16:creationId xmlns:a16="http://schemas.microsoft.com/office/drawing/2014/main" id="{78C7E4ED-3498-3991-059E-7213A476A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0" y="816"/>
                <a:ext cx="51" cy="80"/>
              </a:xfrm>
              <a:custGeom>
                <a:avLst/>
                <a:gdLst>
                  <a:gd name="T0" fmla="*/ 28 w 76"/>
                  <a:gd name="T1" fmla="*/ 0 h 118"/>
                  <a:gd name="T2" fmla="*/ 0 w 76"/>
                  <a:gd name="T3" fmla="*/ 28 h 118"/>
                  <a:gd name="T4" fmla="*/ 37 w 76"/>
                  <a:gd name="T5" fmla="*/ 118 h 118"/>
                  <a:gd name="T6" fmla="*/ 76 w 76"/>
                  <a:gd name="T7" fmla="*/ 118 h 118"/>
                  <a:gd name="T8" fmla="*/ 28 w 76"/>
                  <a:gd name="T9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8">
                    <a:moveTo>
                      <a:pt x="28" y="0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21" y="52"/>
                      <a:pt x="35" y="83"/>
                      <a:pt x="37" y="118"/>
                    </a:cubicBezTo>
                    <a:cubicBezTo>
                      <a:pt x="76" y="118"/>
                      <a:pt x="76" y="118"/>
                      <a:pt x="76" y="118"/>
                    </a:cubicBezTo>
                    <a:cubicBezTo>
                      <a:pt x="74" y="72"/>
                      <a:pt x="56" y="31"/>
                      <a:pt x="28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4" name="Freeform 94">
                <a:extLst>
                  <a:ext uri="{FF2B5EF4-FFF2-40B4-BE49-F238E27FC236}">
                    <a16:creationId xmlns:a16="http://schemas.microsoft.com/office/drawing/2014/main" id="{29DCD797-413D-7879-36C8-E734CEF98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" y="980"/>
                <a:ext cx="81" cy="53"/>
              </a:xfrm>
              <a:custGeom>
                <a:avLst/>
                <a:gdLst>
                  <a:gd name="T0" fmla="*/ 1 w 118"/>
                  <a:gd name="T1" fmla="*/ 78 h 78"/>
                  <a:gd name="T2" fmla="*/ 118 w 118"/>
                  <a:gd name="T3" fmla="*/ 28 h 78"/>
                  <a:gd name="T4" fmla="*/ 90 w 118"/>
                  <a:gd name="T5" fmla="*/ 0 h 78"/>
                  <a:gd name="T6" fmla="*/ 0 w 118"/>
                  <a:gd name="T7" fmla="*/ 37 h 78"/>
                  <a:gd name="T8" fmla="*/ 0 w 118"/>
                  <a:gd name="T9" fmla="*/ 78 h 78"/>
                  <a:gd name="T10" fmla="*/ 1 w 118"/>
                  <a:gd name="T11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8" h="78">
                    <a:moveTo>
                      <a:pt x="1" y="78"/>
                    </a:moveTo>
                    <a:cubicBezTo>
                      <a:pt x="46" y="75"/>
                      <a:pt x="87" y="57"/>
                      <a:pt x="118" y="28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66" y="22"/>
                      <a:pt x="35" y="35"/>
                      <a:pt x="0" y="37"/>
                    </a:cubicBezTo>
                    <a:cubicBezTo>
                      <a:pt x="0" y="78"/>
                      <a:pt x="0" y="78"/>
                      <a:pt x="0" y="78"/>
                    </a:cubicBezTo>
                    <a:lnTo>
                      <a:pt x="1" y="78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5" name="Freeform 95">
                <a:extLst>
                  <a:ext uri="{FF2B5EF4-FFF2-40B4-BE49-F238E27FC236}">
                    <a16:creationId xmlns:a16="http://schemas.microsoft.com/office/drawing/2014/main" id="{307CE279-51F2-E2DB-1B5B-4FE22F6B0D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9" y="773"/>
                <a:ext cx="80" cy="52"/>
              </a:xfrm>
              <a:custGeom>
                <a:avLst/>
                <a:gdLst>
                  <a:gd name="T0" fmla="*/ 0 w 117"/>
                  <a:gd name="T1" fmla="*/ 0 h 77"/>
                  <a:gd name="T2" fmla="*/ 0 w 117"/>
                  <a:gd name="T3" fmla="*/ 40 h 77"/>
                  <a:gd name="T4" fmla="*/ 89 w 117"/>
                  <a:gd name="T5" fmla="*/ 77 h 77"/>
                  <a:gd name="T6" fmla="*/ 117 w 117"/>
                  <a:gd name="T7" fmla="*/ 49 h 77"/>
                  <a:gd name="T8" fmla="*/ 0 w 117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7" h="77">
                    <a:moveTo>
                      <a:pt x="0" y="0"/>
                    </a:moveTo>
                    <a:cubicBezTo>
                      <a:pt x="0" y="40"/>
                      <a:pt x="0" y="40"/>
                      <a:pt x="0" y="40"/>
                    </a:cubicBezTo>
                    <a:cubicBezTo>
                      <a:pt x="34" y="42"/>
                      <a:pt x="65" y="56"/>
                      <a:pt x="89" y="77"/>
                    </a:cubicBezTo>
                    <a:cubicBezTo>
                      <a:pt x="117" y="49"/>
                      <a:pt x="117" y="49"/>
                      <a:pt x="117" y="49"/>
                    </a:cubicBezTo>
                    <a:cubicBezTo>
                      <a:pt x="86" y="21"/>
                      <a:pt x="45" y="3"/>
                      <a:pt x="0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 96">
                <a:extLst>
                  <a:ext uri="{FF2B5EF4-FFF2-40B4-BE49-F238E27FC236}">
                    <a16:creationId xmlns:a16="http://schemas.microsoft.com/office/drawing/2014/main" id="{67F04443-38C8-B215-3BF9-0685E8E0C9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5" y="773"/>
                <a:ext cx="80" cy="52"/>
              </a:xfrm>
              <a:custGeom>
                <a:avLst/>
                <a:gdLst>
                  <a:gd name="T0" fmla="*/ 118 w 118"/>
                  <a:gd name="T1" fmla="*/ 0 h 77"/>
                  <a:gd name="T2" fmla="*/ 0 w 118"/>
                  <a:gd name="T3" fmla="*/ 49 h 77"/>
                  <a:gd name="T4" fmla="*/ 29 w 118"/>
                  <a:gd name="T5" fmla="*/ 77 h 77"/>
                  <a:gd name="T6" fmla="*/ 118 w 118"/>
                  <a:gd name="T7" fmla="*/ 40 h 77"/>
                  <a:gd name="T8" fmla="*/ 118 w 118"/>
                  <a:gd name="T9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8" h="77">
                    <a:moveTo>
                      <a:pt x="118" y="0"/>
                    </a:moveTo>
                    <a:cubicBezTo>
                      <a:pt x="73" y="2"/>
                      <a:pt x="32" y="20"/>
                      <a:pt x="0" y="49"/>
                    </a:cubicBezTo>
                    <a:cubicBezTo>
                      <a:pt x="29" y="77"/>
                      <a:pt x="29" y="77"/>
                      <a:pt x="29" y="77"/>
                    </a:cubicBezTo>
                    <a:cubicBezTo>
                      <a:pt x="53" y="56"/>
                      <a:pt x="84" y="43"/>
                      <a:pt x="118" y="40"/>
                    </a:cubicBezTo>
                    <a:cubicBezTo>
                      <a:pt x="118" y="0"/>
                      <a:pt x="118" y="0"/>
                      <a:pt x="118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7" name="Freeform 97">
                <a:extLst>
                  <a:ext uri="{FF2B5EF4-FFF2-40B4-BE49-F238E27FC236}">
                    <a16:creationId xmlns:a16="http://schemas.microsoft.com/office/drawing/2014/main" id="{B050E096-C4AA-B38C-DE30-72F7CF38C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3" y="856"/>
                <a:ext cx="139" cy="81"/>
              </a:xfrm>
              <a:custGeom>
                <a:avLst/>
                <a:gdLst>
                  <a:gd name="T0" fmla="*/ 203 w 204"/>
                  <a:gd name="T1" fmla="*/ 83 h 119"/>
                  <a:gd name="T2" fmla="*/ 204 w 204"/>
                  <a:gd name="T3" fmla="*/ 81 h 119"/>
                  <a:gd name="T4" fmla="*/ 204 w 204"/>
                  <a:gd name="T5" fmla="*/ 73 h 119"/>
                  <a:gd name="T6" fmla="*/ 158 w 204"/>
                  <a:gd name="T7" fmla="*/ 26 h 119"/>
                  <a:gd name="T8" fmla="*/ 148 w 204"/>
                  <a:gd name="T9" fmla="*/ 28 h 119"/>
                  <a:gd name="T10" fmla="*/ 98 w 204"/>
                  <a:gd name="T11" fmla="*/ 0 h 119"/>
                  <a:gd name="T12" fmla="*/ 38 w 204"/>
                  <a:gd name="T13" fmla="*/ 59 h 119"/>
                  <a:gd name="T14" fmla="*/ 38 w 204"/>
                  <a:gd name="T15" fmla="*/ 62 h 119"/>
                  <a:gd name="T16" fmla="*/ 29 w 204"/>
                  <a:gd name="T17" fmla="*/ 60 h 119"/>
                  <a:gd name="T18" fmla="*/ 0 w 204"/>
                  <a:gd name="T19" fmla="*/ 90 h 119"/>
                  <a:gd name="T20" fmla="*/ 26 w 204"/>
                  <a:gd name="T21" fmla="*/ 119 h 119"/>
                  <a:gd name="T22" fmla="*/ 158 w 204"/>
                  <a:gd name="T23" fmla="*/ 119 h 119"/>
                  <a:gd name="T24" fmla="*/ 199 w 204"/>
                  <a:gd name="T25" fmla="*/ 95 h 119"/>
                  <a:gd name="T26" fmla="*/ 199 w 204"/>
                  <a:gd name="T27" fmla="*/ 94 h 119"/>
                  <a:gd name="T28" fmla="*/ 203 w 204"/>
                  <a:gd name="T29" fmla="*/ 83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4" h="119">
                    <a:moveTo>
                      <a:pt x="203" y="83"/>
                    </a:moveTo>
                    <a:cubicBezTo>
                      <a:pt x="203" y="82"/>
                      <a:pt x="204" y="82"/>
                      <a:pt x="204" y="81"/>
                    </a:cubicBezTo>
                    <a:cubicBezTo>
                      <a:pt x="204" y="79"/>
                      <a:pt x="204" y="76"/>
                      <a:pt x="204" y="73"/>
                    </a:cubicBezTo>
                    <a:cubicBezTo>
                      <a:pt x="204" y="47"/>
                      <a:pt x="184" y="26"/>
                      <a:pt x="158" y="26"/>
                    </a:cubicBezTo>
                    <a:cubicBezTo>
                      <a:pt x="155" y="26"/>
                      <a:pt x="151" y="27"/>
                      <a:pt x="148" y="28"/>
                    </a:cubicBezTo>
                    <a:cubicBezTo>
                      <a:pt x="137" y="11"/>
                      <a:pt x="119" y="0"/>
                      <a:pt x="98" y="0"/>
                    </a:cubicBezTo>
                    <a:cubicBezTo>
                      <a:pt x="65" y="0"/>
                      <a:pt x="38" y="27"/>
                      <a:pt x="38" y="59"/>
                    </a:cubicBezTo>
                    <a:cubicBezTo>
                      <a:pt x="38" y="60"/>
                      <a:pt x="38" y="61"/>
                      <a:pt x="38" y="62"/>
                    </a:cubicBezTo>
                    <a:cubicBezTo>
                      <a:pt x="35" y="61"/>
                      <a:pt x="32" y="60"/>
                      <a:pt x="29" y="60"/>
                    </a:cubicBezTo>
                    <a:cubicBezTo>
                      <a:pt x="13" y="60"/>
                      <a:pt x="0" y="73"/>
                      <a:pt x="0" y="90"/>
                    </a:cubicBezTo>
                    <a:cubicBezTo>
                      <a:pt x="0" y="105"/>
                      <a:pt x="11" y="117"/>
                      <a:pt x="26" y="119"/>
                    </a:cubicBezTo>
                    <a:cubicBezTo>
                      <a:pt x="158" y="119"/>
                      <a:pt x="158" y="119"/>
                      <a:pt x="158" y="119"/>
                    </a:cubicBezTo>
                    <a:cubicBezTo>
                      <a:pt x="176" y="119"/>
                      <a:pt x="191" y="109"/>
                      <a:pt x="199" y="95"/>
                    </a:cubicBezTo>
                    <a:cubicBezTo>
                      <a:pt x="199" y="95"/>
                      <a:pt x="199" y="94"/>
                      <a:pt x="199" y="94"/>
                    </a:cubicBezTo>
                    <a:cubicBezTo>
                      <a:pt x="200" y="91"/>
                      <a:pt x="202" y="88"/>
                      <a:pt x="203" y="83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2CE3F2D-55CA-126E-B144-F2055455C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51760" y="3610956"/>
            <a:ext cx="666376" cy="666376"/>
            <a:chOff x="7019555" y="3921919"/>
            <a:chExt cx="666376" cy="666376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B707FCAC-A492-FA17-9EFF-9133ECC23E72}"/>
                </a:ext>
              </a:extLst>
            </p:cNvPr>
            <p:cNvSpPr/>
            <p:nvPr/>
          </p:nvSpPr>
          <p:spPr bwMode="auto">
            <a:xfrm>
              <a:off x="7019555" y="3921919"/>
              <a:ext cx="666376" cy="666376"/>
            </a:xfrm>
            <a:prstGeom prst="ellipse">
              <a:avLst/>
            </a:prstGeom>
            <a:solidFill>
              <a:schemeClr val="bg1"/>
            </a:solidFill>
            <a:ln w="19050" cap="rnd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3E7160C0-DB5B-33FF-C415-401FA60E978C}"/>
                </a:ext>
              </a:extLst>
            </p:cNvPr>
            <p:cNvSpPr/>
            <p:nvPr/>
          </p:nvSpPr>
          <p:spPr bwMode="auto">
            <a:xfrm>
              <a:off x="7079086" y="3981450"/>
              <a:ext cx="547314" cy="547314"/>
            </a:xfrm>
            <a:prstGeom prst="ellipse">
              <a:avLst/>
            </a:prstGeom>
            <a:solidFill>
              <a:schemeClr val="bg1"/>
            </a:solidFill>
            <a:ln w="19050" cap="rnd">
              <a:solidFill>
                <a:schemeClr val="bg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1" name="e-commerce" descr="e-commerce, cloud, lock">
              <a:extLst>
                <a:ext uri="{FF2B5EF4-FFF2-40B4-BE49-F238E27FC236}">
                  <a16:creationId xmlns:a16="http://schemas.microsoft.com/office/drawing/2014/main" id="{9AAFBF1E-32E4-9237-84FD-5E2262FA79C0}"/>
                </a:ext>
              </a:extLst>
            </p:cNvPr>
            <p:cNvGrpSpPr/>
            <p:nvPr/>
          </p:nvGrpSpPr>
          <p:grpSpPr>
            <a:xfrm>
              <a:off x="7164298" y="4066663"/>
              <a:ext cx="376890" cy="376888"/>
              <a:chOff x="3545550" y="2119314"/>
              <a:chExt cx="376890" cy="376888"/>
            </a:xfrm>
          </p:grpSpPr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8BF72530-DFF1-4A08-AE75-51C23FE4594E}"/>
                  </a:ext>
                </a:extLst>
              </p:cNvPr>
              <p:cNvSpPr/>
              <p:nvPr/>
            </p:nvSpPr>
            <p:spPr>
              <a:xfrm>
                <a:off x="3643879" y="2118598"/>
                <a:ext cx="178731" cy="151532"/>
              </a:xfrm>
              <a:custGeom>
                <a:avLst/>
                <a:gdLst>
                  <a:gd name="connsiteX0" fmla="*/ 178082 w 178731"/>
                  <a:gd name="connsiteY0" fmla="*/ 80840 h 151532"/>
                  <a:gd name="connsiteX1" fmla="*/ 89823 w 178731"/>
                  <a:gd name="connsiteY1" fmla="*/ 1172 h 151532"/>
                  <a:gd name="connsiteX2" fmla="*/ 1172 w 178731"/>
                  <a:gd name="connsiteY2" fmla="*/ 88741 h 151532"/>
                  <a:gd name="connsiteX3" fmla="*/ 1172 w 178731"/>
                  <a:gd name="connsiteY3" fmla="*/ 152998 h 151532"/>
                  <a:gd name="connsiteX4" fmla="*/ 40587 w 178731"/>
                  <a:gd name="connsiteY4" fmla="*/ 153128 h 151532"/>
                  <a:gd name="connsiteX5" fmla="*/ 40587 w 178731"/>
                  <a:gd name="connsiteY5" fmla="*/ 88480 h 151532"/>
                  <a:gd name="connsiteX6" fmla="*/ 40521 w 178731"/>
                  <a:gd name="connsiteY6" fmla="*/ 88414 h 151532"/>
                  <a:gd name="connsiteX7" fmla="*/ 89627 w 178731"/>
                  <a:gd name="connsiteY7" fmla="*/ 40810 h 151532"/>
                  <a:gd name="connsiteX8" fmla="*/ 138732 w 178731"/>
                  <a:gd name="connsiteY8" fmla="*/ 88414 h 151532"/>
                  <a:gd name="connsiteX9" fmla="*/ 138732 w 178731"/>
                  <a:gd name="connsiteY9" fmla="*/ 153063 h 151532"/>
                  <a:gd name="connsiteX10" fmla="*/ 177886 w 178731"/>
                  <a:gd name="connsiteY10" fmla="*/ 153063 h 151532"/>
                  <a:gd name="connsiteX11" fmla="*/ 177886 w 178731"/>
                  <a:gd name="connsiteY11" fmla="*/ 88545 h 151532"/>
                  <a:gd name="connsiteX12" fmla="*/ 178082 w 178731"/>
                  <a:gd name="connsiteY12" fmla="*/ 80840 h 1515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78731" h="151532">
                    <a:moveTo>
                      <a:pt x="178082" y="80840"/>
                    </a:moveTo>
                    <a:cubicBezTo>
                      <a:pt x="173695" y="36108"/>
                      <a:pt x="135852" y="1172"/>
                      <a:pt x="89823" y="1172"/>
                    </a:cubicBezTo>
                    <a:cubicBezTo>
                      <a:pt x="41176" y="1172"/>
                      <a:pt x="1630" y="40287"/>
                      <a:pt x="1172" y="88741"/>
                    </a:cubicBezTo>
                    <a:lnTo>
                      <a:pt x="1172" y="152998"/>
                    </a:lnTo>
                    <a:lnTo>
                      <a:pt x="40587" y="153128"/>
                    </a:lnTo>
                    <a:lnTo>
                      <a:pt x="40587" y="88480"/>
                    </a:lnTo>
                    <a:lnTo>
                      <a:pt x="40521" y="88414"/>
                    </a:lnTo>
                    <a:cubicBezTo>
                      <a:pt x="41307" y="62032"/>
                      <a:pt x="62979" y="40810"/>
                      <a:pt x="89627" y="40810"/>
                    </a:cubicBezTo>
                    <a:cubicBezTo>
                      <a:pt x="116275" y="40810"/>
                      <a:pt x="137947" y="61967"/>
                      <a:pt x="138732" y="88414"/>
                    </a:cubicBezTo>
                    <a:lnTo>
                      <a:pt x="138732" y="153063"/>
                    </a:lnTo>
                    <a:lnTo>
                      <a:pt x="177886" y="153063"/>
                    </a:lnTo>
                    <a:lnTo>
                      <a:pt x="177886" y="88545"/>
                    </a:lnTo>
                    <a:cubicBezTo>
                      <a:pt x="178017" y="85476"/>
                      <a:pt x="178213" y="82276"/>
                      <a:pt x="178082" y="80840"/>
                    </a:cubicBezTo>
                    <a:close/>
                  </a:path>
                </a:pathLst>
              </a:custGeom>
              <a:solidFill>
                <a:srgbClr val="50E6FF"/>
              </a:solidFill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4FEFF2AF-26FA-C170-3A2E-3ADBB7E76033}"/>
                  </a:ext>
                </a:extLst>
              </p:cNvPr>
              <p:cNvSpPr/>
              <p:nvPr/>
            </p:nvSpPr>
            <p:spPr>
              <a:xfrm>
                <a:off x="3604986" y="2255727"/>
                <a:ext cx="256441" cy="237012"/>
              </a:xfrm>
              <a:custGeom>
                <a:avLst/>
                <a:gdLst>
                  <a:gd name="connsiteX0" fmla="*/ 256258 w 256440"/>
                  <a:gd name="connsiteY0" fmla="*/ 236322 h 237012"/>
                  <a:gd name="connsiteX1" fmla="*/ 1172 w 256440"/>
                  <a:gd name="connsiteY1" fmla="*/ 236322 h 237012"/>
                  <a:gd name="connsiteX2" fmla="*/ 1172 w 256440"/>
                  <a:gd name="connsiteY2" fmla="*/ 1172 h 237012"/>
                  <a:gd name="connsiteX3" fmla="*/ 256258 w 256440"/>
                  <a:gd name="connsiteY3" fmla="*/ 1172 h 237012"/>
                  <a:gd name="connsiteX4" fmla="*/ 256258 w 256440"/>
                  <a:gd name="connsiteY4" fmla="*/ 236322 h 237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6440" h="237012">
                    <a:moveTo>
                      <a:pt x="256258" y="236322"/>
                    </a:moveTo>
                    <a:lnTo>
                      <a:pt x="1172" y="236322"/>
                    </a:lnTo>
                    <a:lnTo>
                      <a:pt x="1172" y="1172"/>
                    </a:lnTo>
                    <a:lnTo>
                      <a:pt x="256258" y="1172"/>
                    </a:lnTo>
                    <a:lnTo>
                      <a:pt x="256258" y="236322"/>
                    </a:lnTo>
                    <a:close/>
                  </a:path>
                </a:pathLst>
              </a:custGeom>
              <a:solidFill>
                <a:srgbClr val="0078D4"/>
              </a:solidFill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E973C8D1-A39D-77B6-6E52-BC80C3B2587F}"/>
                  </a:ext>
                </a:extLst>
              </p:cNvPr>
              <p:cNvSpPr/>
              <p:nvPr/>
            </p:nvSpPr>
            <p:spPr>
              <a:xfrm>
                <a:off x="3642437" y="2312354"/>
                <a:ext cx="178731" cy="101022"/>
              </a:xfrm>
              <a:custGeom>
                <a:avLst/>
                <a:gdLst>
                  <a:gd name="connsiteX0" fmla="*/ 159880 w 178731"/>
                  <a:gd name="connsiteY0" fmla="*/ 64449 h 101021"/>
                  <a:gd name="connsiteX1" fmla="*/ 159160 w 178731"/>
                  <a:gd name="connsiteY1" fmla="*/ 64449 h 101021"/>
                  <a:gd name="connsiteX2" fmla="*/ 159815 w 178731"/>
                  <a:gd name="connsiteY2" fmla="*/ 58180 h 101021"/>
                  <a:gd name="connsiteX3" fmla="*/ 128060 w 178731"/>
                  <a:gd name="connsiteY3" fmla="*/ 26509 h 101021"/>
                  <a:gd name="connsiteX4" fmla="*/ 111037 w 178731"/>
                  <a:gd name="connsiteY4" fmla="*/ 31406 h 101021"/>
                  <a:gd name="connsiteX5" fmla="*/ 64550 w 178731"/>
                  <a:gd name="connsiteY5" fmla="*/ 1172 h 101021"/>
                  <a:gd name="connsiteX6" fmla="*/ 13743 w 178731"/>
                  <a:gd name="connsiteY6" fmla="*/ 51846 h 101021"/>
                  <a:gd name="connsiteX7" fmla="*/ 15511 w 178731"/>
                  <a:gd name="connsiteY7" fmla="*/ 65036 h 101021"/>
                  <a:gd name="connsiteX8" fmla="*/ 1172 w 178731"/>
                  <a:gd name="connsiteY8" fmla="*/ 83451 h 101021"/>
                  <a:gd name="connsiteX9" fmla="*/ 20224 w 178731"/>
                  <a:gd name="connsiteY9" fmla="*/ 102454 h 101021"/>
                  <a:gd name="connsiteX10" fmla="*/ 62128 w 178731"/>
                  <a:gd name="connsiteY10" fmla="*/ 102454 h 101021"/>
                  <a:gd name="connsiteX11" fmla="*/ 64485 w 178731"/>
                  <a:gd name="connsiteY11" fmla="*/ 102520 h 101021"/>
                  <a:gd name="connsiteX12" fmla="*/ 66842 w 178731"/>
                  <a:gd name="connsiteY12" fmla="*/ 102454 h 101021"/>
                  <a:gd name="connsiteX13" fmla="*/ 159815 w 178731"/>
                  <a:gd name="connsiteY13" fmla="*/ 102454 h 101021"/>
                  <a:gd name="connsiteX14" fmla="*/ 178868 w 178731"/>
                  <a:gd name="connsiteY14" fmla="*/ 83451 h 101021"/>
                  <a:gd name="connsiteX15" fmla="*/ 159880 w 178731"/>
                  <a:gd name="connsiteY15" fmla="*/ 64449 h 1010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78731" h="101021">
                    <a:moveTo>
                      <a:pt x="159880" y="64449"/>
                    </a:moveTo>
                    <a:lnTo>
                      <a:pt x="159160" y="64449"/>
                    </a:lnTo>
                    <a:cubicBezTo>
                      <a:pt x="159553" y="62424"/>
                      <a:pt x="159815" y="60334"/>
                      <a:pt x="159815" y="58180"/>
                    </a:cubicBezTo>
                    <a:cubicBezTo>
                      <a:pt x="159815" y="40679"/>
                      <a:pt x="145607" y="26509"/>
                      <a:pt x="128060" y="26509"/>
                    </a:cubicBezTo>
                    <a:cubicBezTo>
                      <a:pt x="121774" y="26509"/>
                      <a:pt x="115947" y="28337"/>
                      <a:pt x="111037" y="31406"/>
                    </a:cubicBezTo>
                    <a:cubicBezTo>
                      <a:pt x="103180" y="13579"/>
                      <a:pt x="85306" y="1172"/>
                      <a:pt x="64550" y="1172"/>
                    </a:cubicBezTo>
                    <a:cubicBezTo>
                      <a:pt x="36527" y="1172"/>
                      <a:pt x="13743" y="23831"/>
                      <a:pt x="13743" y="51846"/>
                    </a:cubicBezTo>
                    <a:cubicBezTo>
                      <a:pt x="13743" y="56416"/>
                      <a:pt x="14332" y="60857"/>
                      <a:pt x="15511" y="65036"/>
                    </a:cubicBezTo>
                    <a:cubicBezTo>
                      <a:pt x="7261" y="67126"/>
                      <a:pt x="1172" y="74570"/>
                      <a:pt x="1172" y="83451"/>
                    </a:cubicBezTo>
                    <a:cubicBezTo>
                      <a:pt x="1172" y="93965"/>
                      <a:pt x="9683" y="102454"/>
                      <a:pt x="20224" y="102454"/>
                    </a:cubicBezTo>
                    <a:lnTo>
                      <a:pt x="62128" y="102454"/>
                    </a:lnTo>
                    <a:cubicBezTo>
                      <a:pt x="62914" y="102520"/>
                      <a:pt x="63699" y="102520"/>
                      <a:pt x="64485" y="102520"/>
                    </a:cubicBezTo>
                    <a:cubicBezTo>
                      <a:pt x="65271" y="102520"/>
                      <a:pt x="66056" y="102520"/>
                      <a:pt x="66842" y="102454"/>
                    </a:cubicBezTo>
                    <a:lnTo>
                      <a:pt x="159815" y="102454"/>
                    </a:lnTo>
                    <a:cubicBezTo>
                      <a:pt x="170356" y="102454"/>
                      <a:pt x="178868" y="93965"/>
                      <a:pt x="178868" y="83451"/>
                    </a:cubicBezTo>
                    <a:cubicBezTo>
                      <a:pt x="178933" y="72938"/>
                      <a:pt x="170356" y="64449"/>
                      <a:pt x="159880" y="64449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46CC04E-0204-99E6-F83D-B4273E4BC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924787" y="3610956"/>
            <a:ext cx="666376" cy="666376"/>
            <a:chOff x="1992582" y="3921919"/>
            <a:chExt cx="666376" cy="666376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61045C07-B19E-04D2-D1C7-7EC3219E8099}"/>
                </a:ext>
              </a:extLst>
            </p:cNvPr>
            <p:cNvSpPr/>
            <p:nvPr/>
          </p:nvSpPr>
          <p:spPr bwMode="auto">
            <a:xfrm>
              <a:off x="1992582" y="3921919"/>
              <a:ext cx="666376" cy="666376"/>
            </a:xfrm>
            <a:prstGeom prst="ellipse">
              <a:avLst/>
            </a:prstGeom>
            <a:solidFill>
              <a:schemeClr val="bg1"/>
            </a:solidFill>
            <a:ln w="19050" cap="rnd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1A233C3-4318-74E5-E020-763A9F7ED457}"/>
                </a:ext>
              </a:extLst>
            </p:cNvPr>
            <p:cNvSpPr/>
            <p:nvPr/>
          </p:nvSpPr>
          <p:spPr bwMode="auto">
            <a:xfrm>
              <a:off x="2052113" y="3981450"/>
              <a:ext cx="547314" cy="547314"/>
            </a:xfrm>
            <a:prstGeom prst="ellipse">
              <a:avLst/>
            </a:prstGeom>
            <a:solidFill>
              <a:schemeClr val="bg1"/>
            </a:solidFill>
            <a:ln w="19050" cap="rnd">
              <a:solidFill>
                <a:schemeClr val="bg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48" name="online" descr="online">
              <a:extLst>
                <a:ext uri="{FF2B5EF4-FFF2-40B4-BE49-F238E27FC236}">
                  <a16:creationId xmlns:a16="http://schemas.microsoft.com/office/drawing/2014/main" id="{812091DA-6E21-E894-2DD6-8138DDCD29AF}"/>
                </a:ext>
              </a:extLst>
            </p:cNvPr>
            <p:cNvGrpSpPr/>
            <p:nvPr/>
          </p:nvGrpSpPr>
          <p:grpSpPr>
            <a:xfrm>
              <a:off x="2147363" y="4076700"/>
              <a:ext cx="356814" cy="356814"/>
              <a:chOff x="4472102" y="5773612"/>
              <a:chExt cx="436448" cy="436448"/>
            </a:xfrm>
          </p:grpSpPr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180EB588-179A-B82B-545C-2D493EF51A9E}"/>
                  </a:ext>
                </a:extLst>
              </p:cNvPr>
              <p:cNvSpPr/>
              <p:nvPr/>
            </p:nvSpPr>
            <p:spPr>
              <a:xfrm>
                <a:off x="4720145" y="5989603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36D2BAC-2125-12D2-4234-F945A0793DF3}"/>
                  </a:ext>
                </a:extLst>
              </p:cNvPr>
              <p:cNvSpPr/>
              <p:nvPr/>
            </p:nvSpPr>
            <p:spPr>
              <a:xfrm>
                <a:off x="4720145" y="5823949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E5D6F258-AED4-563A-A003-484FE6DE8945}"/>
                  </a:ext>
                </a:extLst>
              </p:cNvPr>
              <p:cNvSpPr/>
              <p:nvPr/>
            </p:nvSpPr>
            <p:spPr>
              <a:xfrm>
                <a:off x="4473724" y="5778339"/>
                <a:ext cx="427449" cy="427449"/>
              </a:xfrm>
              <a:custGeom>
                <a:avLst/>
                <a:gdLst>
                  <a:gd name="connsiteX0" fmla="*/ 215909 w 427449"/>
                  <a:gd name="connsiteY0" fmla="*/ 428976 h 427449"/>
                  <a:gd name="connsiteX1" fmla="*/ 430252 w 427449"/>
                  <a:gd name="connsiteY1" fmla="*/ 215233 h 427449"/>
                  <a:gd name="connsiteX2" fmla="*/ 215909 w 427449"/>
                  <a:gd name="connsiteY2" fmla="*/ 1566 h 427449"/>
                  <a:gd name="connsiteX3" fmla="*/ 1566 w 427449"/>
                  <a:gd name="connsiteY3" fmla="*/ 215233 h 427449"/>
                  <a:gd name="connsiteX4" fmla="*/ 215909 w 427449"/>
                  <a:gd name="connsiteY4" fmla="*/ 42897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449" h="427449">
                    <a:moveTo>
                      <a:pt x="215909" y="428976"/>
                    </a:moveTo>
                    <a:cubicBezTo>
                      <a:pt x="333927" y="428976"/>
                      <a:pt x="430252" y="332920"/>
                      <a:pt x="430252" y="215233"/>
                    </a:cubicBezTo>
                    <a:cubicBezTo>
                      <a:pt x="430252" y="97546"/>
                      <a:pt x="333851" y="1566"/>
                      <a:pt x="215909" y="1566"/>
                    </a:cubicBezTo>
                    <a:cubicBezTo>
                      <a:pt x="97891" y="1566"/>
                      <a:pt x="1566" y="97621"/>
                      <a:pt x="1566" y="215233"/>
                    </a:cubicBezTo>
                    <a:cubicBezTo>
                      <a:pt x="1566" y="332845"/>
                      <a:pt x="97891" y="428976"/>
                      <a:pt x="215909" y="42897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FCB6D232-88FD-8593-3C04-189DC6399670}"/>
                  </a:ext>
                </a:extLst>
              </p:cNvPr>
              <p:cNvSpPr/>
              <p:nvPr/>
            </p:nvSpPr>
            <p:spPr>
              <a:xfrm>
                <a:off x="4686399" y="5779112"/>
                <a:ext cx="4499" cy="427449"/>
              </a:xfrm>
              <a:custGeom>
                <a:avLst/>
                <a:gdLst>
                  <a:gd name="connsiteX0" fmla="*/ 5585 w 4499"/>
                  <a:gd name="connsiteY0" fmla="*/ 1566 h 427449"/>
                  <a:gd name="connsiteX1" fmla="*/ 1566 w 4499"/>
                  <a:gd name="connsiteY1" fmla="*/ 1566 h 427449"/>
                  <a:gd name="connsiteX2" fmla="*/ 1566 w 4499"/>
                  <a:gd name="connsiteY2" fmla="*/ 428220 h 427449"/>
                  <a:gd name="connsiteX3" fmla="*/ 5585 w 4499"/>
                  <a:gd name="connsiteY3" fmla="*/ 428220 h 427449"/>
                  <a:gd name="connsiteX4" fmla="*/ 5585 w 4499"/>
                  <a:gd name="connsiteY4" fmla="*/ 156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" h="427449">
                    <a:moveTo>
                      <a:pt x="5585" y="1566"/>
                    </a:moveTo>
                    <a:lnTo>
                      <a:pt x="1566" y="1566"/>
                    </a:lnTo>
                    <a:lnTo>
                      <a:pt x="1566" y="428220"/>
                    </a:lnTo>
                    <a:lnTo>
                      <a:pt x="5585" y="428220"/>
                    </a:lnTo>
                    <a:lnTo>
                      <a:pt x="5585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65BFC361-193B-1F59-E627-2ED4D8754DD6}"/>
                  </a:ext>
                </a:extLst>
              </p:cNvPr>
              <p:cNvSpPr/>
              <p:nvPr/>
            </p:nvSpPr>
            <p:spPr>
              <a:xfrm>
                <a:off x="4472131" y="5888013"/>
                <a:ext cx="431949" cy="211475"/>
              </a:xfrm>
              <a:custGeom>
                <a:avLst/>
                <a:gdLst>
                  <a:gd name="connsiteX0" fmla="*/ 217502 w 431948"/>
                  <a:gd name="connsiteY0" fmla="*/ 211224 h 211474"/>
                  <a:gd name="connsiteX1" fmla="*/ 1566 w 431948"/>
                  <a:gd name="connsiteY1" fmla="*/ 106395 h 211474"/>
                  <a:gd name="connsiteX2" fmla="*/ 217502 w 431948"/>
                  <a:gd name="connsiteY2" fmla="*/ 1566 h 211474"/>
                  <a:gd name="connsiteX3" fmla="*/ 433438 w 431948"/>
                  <a:gd name="connsiteY3" fmla="*/ 106395 h 211474"/>
                  <a:gd name="connsiteX4" fmla="*/ 217502 w 431948"/>
                  <a:gd name="connsiteY4" fmla="*/ 211224 h 211474"/>
                  <a:gd name="connsiteX5" fmla="*/ 217502 w 431948"/>
                  <a:gd name="connsiteY5" fmla="*/ 4742 h 211474"/>
                  <a:gd name="connsiteX6" fmla="*/ 5585 w 431948"/>
                  <a:gd name="connsiteY6" fmla="*/ 105563 h 211474"/>
                  <a:gd name="connsiteX7" fmla="*/ 217502 w 431948"/>
                  <a:gd name="connsiteY7" fmla="*/ 206384 h 211474"/>
                  <a:gd name="connsiteX8" fmla="*/ 429418 w 431948"/>
                  <a:gd name="connsiteY8" fmla="*/ 105563 h 211474"/>
                  <a:gd name="connsiteX9" fmla="*/ 217502 w 431948"/>
                  <a:gd name="connsiteY9" fmla="*/ 4742 h 21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1948" h="211474">
                    <a:moveTo>
                      <a:pt x="217502" y="211224"/>
                    </a:moveTo>
                    <a:cubicBezTo>
                      <a:pt x="98650" y="211224"/>
                      <a:pt x="1566" y="164029"/>
                      <a:pt x="1566" y="106395"/>
                    </a:cubicBezTo>
                    <a:cubicBezTo>
                      <a:pt x="1566" y="48762"/>
                      <a:pt x="98650" y="1566"/>
                      <a:pt x="217502" y="1566"/>
                    </a:cubicBezTo>
                    <a:cubicBezTo>
                      <a:pt x="336354" y="1566"/>
                      <a:pt x="433438" y="48762"/>
                      <a:pt x="433438" y="106395"/>
                    </a:cubicBezTo>
                    <a:cubicBezTo>
                      <a:pt x="433362" y="164029"/>
                      <a:pt x="336278" y="211224"/>
                      <a:pt x="217502" y="211224"/>
                    </a:cubicBezTo>
                    <a:close/>
                    <a:moveTo>
                      <a:pt x="217502" y="4742"/>
                    </a:moveTo>
                    <a:cubicBezTo>
                      <a:pt x="100318" y="4742"/>
                      <a:pt x="5585" y="50350"/>
                      <a:pt x="5585" y="105563"/>
                    </a:cubicBezTo>
                    <a:cubicBezTo>
                      <a:pt x="5585" y="160776"/>
                      <a:pt x="100318" y="206384"/>
                      <a:pt x="217502" y="206384"/>
                    </a:cubicBezTo>
                    <a:cubicBezTo>
                      <a:pt x="334685" y="206384"/>
                      <a:pt x="429418" y="160776"/>
                      <a:pt x="429418" y="105563"/>
                    </a:cubicBezTo>
                    <a:cubicBezTo>
                      <a:pt x="429342" y="50350"/>
                      <a:pt x="334685" y="4742"/>
                      <a:pt x="217502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DFEC2174-23DD-D6B9-61BE-9F5650199300}"/>
                  </a:ext>
                </a:extLst>
              </p:cNvPr>
              <p:cNvSpPr/>
              <p:nvPr/>
            </p:nvSpPr>
            <p:spPr>
              <a:xfrm>
                <a:off x="4582938" y="5777513"/>
                <a:ext cx="211475" cy="431949"/>
              </a:xfrm>
              <a:custGeom>
                <a:avLst/>
                <a:gdLst>
                  <a:gd name="connsiteX0" fmla="*/ 106689 w 211474"/>
                  <a:gd name="connsiteY0" fmla="*/ 432228 h 431948"/>
                  <a:gd name="connsiteX1" fmla="*/ 1566 w 211474"/>
                  <a:gd name="connsiteY1" fmla="*/ 216897 h 431948"/>
                  <a:gd name="connsiteX2" fmla="*/ 106689 w 211474"/>
                  <a:gd name="connsiteY2" fmla="*/ 1566 h 431948"/>
                  <a:gd name="connsiteX3" fmla="*/ 211813 w 211474"/>
                  <a:gd name="connsiteY3" fmla="*/ 216897 h 431948"/>
                  <a:gd name="connsiteX4" fmla="*/ 106689 w 211474"/>
                  <a:gd name="connsiteY4" fmla="*/ 432228 h 431948"/>
                  <a:gd name="connsiteX5" fmla="*/ 106689 w 211474"/>
                  <a:gd name="connsiteY5" fmla="*/ 4742 h 431948"/>
                  <a:gd name="connsiteX6" fmla="*/ 5585 w 211474"/>
                  <a:gd name="connsiteY6" fmla="*/ 216065 h 431948"/>
                  <a:gd name="connsiteX7" fmla="*/ 106689 w 211474"/>
                  <a:gd name="connsiteY7" fmla="*/ 427387 h 431948"/>
                  <a:gd name="connsiteX8" fmla="*/ 207793 w 211474"/>
                  <a:gd name="connsiteY8" fmla="*/ 216065 h 431948"/>
                  <a:gd name="connsiteX9" fmla="*/ 106689 w 211474"/>
                  <a:gd name="connsiteY9" fmla="*/ 4742 h 4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1474" h="431948">
                    <a:moveTo>
                      <a:pt x="106689" y="432228"/>
                    </a:moveTo>
                    <a:cubicBezTo>
                      <a:pt x="48894" y="432228"/>
                      <a:pt x="1566" y="335416"/>
                      <a:pt x="1566" y="216897"/>
                    </a:cubicBezTo>
                    <a:cubicBezTo>
                      <a:pt x="1566" y="98378"/>
                      <a:pt x="48894" y="1566"/>
                      <a:pt x="106689" y="1566"/>
                    </a:cubicBezTo>
                    <a:cubicBezTo>
                      <a:pt x="164484" y="1566"/>
                      <a:pt x="211813" y="98453"/>
                      <a:pt x="211813" y="216897"/>
                    </a:cubicBezTo>
                    <a:cubicBezTo>
                      <a:pt x="211813" y="335341"/>
                      <a:pt x="164484" y="432228"/>
                      <a:pt x="106689" y="432228"/>
                    </a:cubicBezTo>
                    <a:close/>
                    <a:moveTo>
                      <a:pt x="106689" y="4742"/>
                    </a:moveTo>
                    <a:cubicBezTo>
                      <a:pt x="50486" y="4742"/>
                      <a:pt x="5585" y="99210"/>
                      <a:pt x="5585" y="216065"/>
                    </a:cubicBezTo>
                    <a:cubicBezTo>
                      <a:pt x="5585" y="332920"/>
                      <a:pt x="51321" y="427387"/>
                      <a:pt x="106689" y="427387"/>
                    </a:cubicBezTo>
                    <a:cubicBezTo>
                      <a:pt x="162057" y="427387"/>
                      <a:pt x="207793" y="332920"/>
                      <a:pt x="207793" y="216065"/>
                    </a:cubicBezTo>
                    <a:cubicBezTo>
                      <a:pt x="207793" y="99210"/>
                      <a:pt x="162816" y="4742"/>
                      <a:pt x="106689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4E6369A-9AE8-4538-E4AB-466458983E06}"/>
                  </a:ext>
                </a:extLst>
              </p:cNvPr>
              <p:cNvSpPr/>
              <p:nvPr/>
            </p:nvSpPr>
            <p:spPr>
              <a:xfrm>
                <a:off x="4474548" y="5990429"/>
                <a:ext cx="427449" cy="4499"/>
              </a:xfrm>
              <a:custGeom>
                <a:avLst/>
                <a:gdLst>
                  <a:gd name="connsiteX0" fmla="*/ 429343 w 427449"/>
                  <a:gd name="connsiteY0" fmla="*/ 1566 h 4499"/>
                  <a:gd name="connsiteX1" fmla="*/ 1566 w 427449"/>
                  <a:gd name="connsiteY1" fmla="*/ 1566 h 4499"/>
                  <a:gd name="connsiteX2" fmla="*/ 1566 w 427449"/>
                  <a:gd name="connsiteY2" fmla="*/ 5574 h 4499"/>
                  <a:gd name="connsiteX3" fmla="*/ 429418 w 427449"/>
                  <a:gd name="connsiteY3" fmla="*/ 5574 h 4499"/>
                  <a:gd name="connsiteX4" fmla="*/ 429418 w 427449"/>
                  <a:gd name="connsiteY4" fmla="*/ 1566 h 4499"/>
                  <a:gd name="connsiteX5" fmla="*/ 429343 w 427449"/>
                  <a:gd name="connsiteY5" fmla="*/ 1566 h 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449" h="4499">
                    <a:moveTo>
                      <a:pt x="429343" y="1566"/>
                    </a:moveTo>
                    <a:lnTo>
                      <a:pt x="1566" y="1566"/>
                    </a:lnTo>
                    <a:lnTo>
                      <a:pt x="1566" y="5574"/>
                    </a:lnTo>
                    <a:lnTo>
                      <a:pt x="429418" y="5574"/>
                    </a:lnTo>
                    <a:lnTo>
                      <a:pt x="429418" y="1566"/>
                    </a:lnTo>
                    <a:lnTo>
                      <a:pt x="429343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CF158D83-2FC2-B3DF-AE75-8BBBD234523D}"/>
                  </a:ext>
                </a:extLst>
              </p:cNvPr>
              <p:cNvSpPr/>
              <p:nvPr/>
            </p:nvSpPr>
            <p:spPr>
              <a:xfrm>
                <a:off x="4668794" y="6076041"/>
                <a:ext cx="40495" cy="40495"/>
              </a:xfrm>
              <a:custGeom>
                <a:avLst/>
                <a:gdLst>
                  <a:gd name="connsiteX0" fmla="*/ 20830 w 40495"/>
                  <a:gd name="connsiteY0" fmla="*/ 39988 h 40495"/>
                  <a:gd name="connsiteX1" fmla="*/ 40096 w 40495"/>
                  <a:gd name="connsiteY1" fmla="*/ 20777 h 40495"/>
                  <a:gd name="connsiteX2" fmla="*/ 20830 w 40495"/>
                  <a:gd name="connsiteY2" fmla="*/ 1566 h 40495"/>
                  <a:gd name="connsiteX3" fmla="*/ 1566 w 40495"/>
                  <a:gd name="connsiteY3" fmla="*/ 20777 h 40495"/>
                  <a:gd name="connsiteX4" fmla="*/ 20830 w 40495"/>
                  <a:gd name="connsiteY4" fmla="*/ 39988 h 4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95" h="40495">
                    <a:moveTo>
                      <a:pt x="20830" y="39988"/>
                    </a:moveTo>
                    <a:cubicBezTo>
                      <a:pt x="31298" y="39988"/>
                      <a:pt x="40096" y="31214"/>
                      <a:pt x="40096" y="20777"/>
                    </a:cubicBezTo>
                    <a:cubicBezTo>
                      <a:pt x="40096" y="10339"/>
                      <a:pt x="31298" y="1566"/>
                      <a:pt x="20830" y="1566"/>
                    </a:cubicBezTo>
                    <a:cubicBezTo>
                      <a:pt x="10364" y="1566"/>
                      <a:pt x="1566" y="10339"/>
                      <a:pt x="1566" y="20777"/>
                    </a:cubicBezTo>
                    <a:cubicBezTo>
                      <a:pt x="1566" y="31214"/>
                      <a:pt x="10364" y="39988"/>
                      <a:pt x="20830" y="399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71E6159C-B012-0E31-CEA9-6D6894B79EF1}"/>
                  </a:ext>
                </a:extLst>
              </p:cNvPr>
              <p:cNvSpPr/>
              <p:nvPr/>
            </p:nvSpPr>
            <p:spPr>
              <a:xfrm>
                <a:off x="4568457" y="5975981"/>
                <a:ext cx="31496" cy="31496"/>
              </a:xfrm>
              <a:custGeom>
                <a:avLst/>
                <a:gdLst>
                  <a:gd name="connsiteX0" fmla="*/ 17645 w 31496"/>
                  <a:gd name="connsiteY0" fmla="*/ 33635 h 31496"/>
                  <a:gd name="connsiteX1" fmla="*/ 33725 w 31496"/>
                  <a:gd name="connsiteY1" fmla="*/ 17600 h 31496"/>
                  <a:gd name="connsiteX2" fmla="*/ 17645 w 31496"/>
                  <a:gd name="connsiteY2" fmla="*/ 1566 h 31496"/>
                  <a:gd name="connsiteX3" fmla="*/ 1566 w 31496"/>
                  <a:gd name="connsiteY3" fmla="*/ 17600 h 31496"/>
                  <a:gd name="connsiteX4" fmla="*/ 17645 w 31496"/>
                  <a:gd name="connsiteY4" fmla="*/ 33635 h 3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" h="31496">
                    <a:moveTo>
                      <a:pt x="17645" y="33635"/>
                    </a:moveTo>
                    <a:cubicBezTo>
                      <a:pt x="26444" y="33635"/>
                      <a:pt x="33725" y="26449"/>
                      <a:pt x="33725" y="17600"/>
                    </a:cubicBezTo>
                    <a:cubicBezTo>
                      <a:pt x="33725" y="8826"/>
                      <a:pt x="26519" y="1566"/>
                      <a:pt x="17645" y="1566"/>
                    </a:cubicBezTo>
                    <a:cubicBezTo>
                      <a:pt x="8847" y="1566"/>
                      <a:pt x="1566" y="8751"/>
                      <a:pt x="1566" y="17600"/>
                    </a:cubicBezTo>
                    <a:cubicBezTo>
                      <a:pt x="1566" y="26449"/>
                      <a:pt x="8771" y="33635"/>
                      <a:pt x="17645" y="33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3C77AAB7-4621-8CD8-5190-ED0058CE9A8E}"/>
                  </a:ext>
                </a:extLst>
              </p:cNvPr>
              <p:cNvSpPr/>
              <p:nvPr/>
            </p:nvSpPr>
            <p:spPr>
              <a:xfrm>
                <a:off x="4666676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7B07AC7F-82B0-C590-BE9F-BE067064596A}"/>
                  </a:ext>
                </a:extLst>
              </p:cNvPr>
              <p:cNvSpPr/>
              <p:nvPr/>
            </p:nvSpPr>
            <p:spPr>
              <a:xfrm>
                <a:off x="4666676" y="5866922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08299B74-3C5F-A8D2-8B38-767643575887}"/>
                  </a:ext>
                </a:extLst>
              </p:cNvPr>
              <p:cNvSpPr/>
              <p:nvPr/>
            </p:nvSpPr>
            <p:spPr>
              <a:xfrm>
                <a:off x="4768688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2" y="45434"/>
                      <a:pt x="45557" y="35677"/>
                      <a:pt x="45557" y="23500"/>
                    </a:cubicBezTo>
                    <a:cubicBezTo>
                      <a:pt x="45557" y="11323"/>
                      <a:pt x="35772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630C5D76-A0C5-F482-8AD7-F2C21A635AD6}"/>
                  </a:ext>
                </a:extLst>
              </p:cNvPr>
              <p:cNvSpPr/>
              <p:nvPr/>
            </p:nvSpPr>
            <p:spPr>
              <a:xfrm>
                <a:off x="4767470" y="607150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CF37063-324E-9E67-5DE7-A5625C758077}"/>
                  </a:ext>
                </a:extLst>
              </p:cNvPr>
              <p:cNvSpPr/>
              <p:nvPr/>
            </p:nvSpPr>
            <p:spPr>
              <a:xfrm>
                <a:off x="4585211" y="607150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E127BA4B-3A2A-5EAB-FAE2-7885187E0C7A}"/>
                  </a:ext>
                </a:extLst>
              </p:cNvPr>
              <p:cNvSpPr/>
              <p:nvPr/>
            </p:nvSpPr>
            <p:spPr>
              <a:xfrm>
                <a:off x="4767470" y="588899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17512195-B1AF-7C84-B39C-F6118C6EBCA4}"/>
                  </a:ext>
                </a:extLst>
              </p:cNvPr>
              <p:cNvSpPr/>
              <p:nvPr/>
            </p:nvSpPr>
            <p:spPr>
              <a:xfrm>
                <a:off x="4585211" y="588899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41266D5-9EEE-5545-2139-B4BCB2603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465248" y="3610956"/>
            <a:ext cx="666376" cy="666376"/>
            <a:chOff x="9533043" y="3921919"/>
            <a:chExt cx="666376" cy="666376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19542BEE-9FE0-032D-3C14-E6587D1A3ABF}"/>
                </a:ext>
              </a:extLst>
            </p:cNvPr>
            <p:cNvSpPr/>
            <p:nvPr/>
          </p:nvSpPr>
          <p:spPr bwMode="auto">
            <a:xfrm>
              <a:off x="9533043" y="3921919"/>
              <a:ext cx="666376" cy="666376"/>
            </a:xfrm>
            <a:prstGeom prst="ellipse">
              <a:avLst/>
            </a:prstGeom>
            <a:solidFill>
              <a:schemeClr val="bg1"/>
            </a:solidFill>
            <a:ln w="19050" cap="rnd">
              <a:noFill/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90BAD6F9-2254-38EB-83C9-9942C99334BA}"/>
                </a:ext>
              </a:extLst>
            </p:cNvPr>
            <p:cNvSpPr/>
            <p:nvPr/>
          </p:nvSpPr>
          <p:spPr bwMode="auto">
            <a:xfrm>
              <a:off x="9592574" y="3981450"/>
              <a:ext cx="547314" cy="547314"/>
            </a:xfrm>
            <a:prstGeom prst="ellipse">
              <a:avLst/>
            </a:prstGeom>
            <a:solidFill>
              <a:schemeClr val="bg1"/>
            </a:solidFill>
            <a:ln w="19050" cap="rnd">
              <a:solidFill>
                <a:schemeClr val="bg1">
                  <a:lumMod val="85000"/>
                  <a:lumOff val="15000"/>
                </a:schemeClr>
              </a:solidFill>
              <a:prstDash val="solid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68" name="government" descr="government">
              <a:extLst>
                <a:ext uri="{FF2B5EF4-FFF2-40B4-BE49-F238E27FC236}">
                  <a16:creationId xmlns:a16="http://schemas.microsoft.com/office/drawing/2014/main" id="{68E159E4-D110-0077-BD21-4E52B717689D}"/>
                </a:ext>
              </a:extLst>
            </p:cNvPr>
            <p:cNvGrpSpPr/>
            <p:nvPr/>
          </p:nvGrpSpPr>
          <p:grpSpPr>
            <a:xfrm>
              <a:off x="9719193" y="4105276"/>
              <a:ext cx="294076" cy="299662"/>
              <a:chOff x="5845334" y="4295775"/>
              <a:chExt cx="584835" cy="595951"/>
            </a:xfrm>
          </p:grpSpPr>
          <p:sp>
            <p:nvSpPr>
              <p:cNvPr id="69" name="Freeform 5">
                <a:extLst>
                  <a:ext uri="{FF2B5EF4-FFF2-40B4-BE49-F238E27FC236}">
                    <a16:creationId xmlns:a16="http://schemas.microsoft.com/office/drawing/2014/main" id="{A0304DC8-F6D2-C383-2114-48DAA5F924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45334" y="4304622"/>
                <a:ext cx="584835" cy="587104"/>
              </a:xfrm>
              <a:custGeom>
                <a:avLst/>
                <a:gdLst>
                  <a:gd name="T0" fmla="*/ 304 w 347"/>
                  <a:gd name="T1" fmla="*/ 207 h 348"/>
                  <a:gd name="T2" fmla="*/ 179 w 347"/>
                  <a:gd name="T3" fmla="*/ 76 h 348"/>
                  <a:gd name="T4" fmla="*/ 179 w 347"/>
                  <a:gd name="T5" fmla="*/ 33 h 348"/>
                  <a:gd name="T6" fmla="*/ 228 w 347"/>
                  <a:gd name="T7" fmla="*/ 33 h 348"/>
                  <a:gd name="T8" fmla="*/ 228 w 347"/>
                  <a:gd name="T9" fmla="*/ 0 h 348"/>
                  <a:gd name="T10" fmla="*/ 179 w 347"/>
                  <a:gd name="T11" fmla="*/ 0 h 348"/>
                  <a:gd name="T12" fmla="*/ 168 w 347"/>
                  <a:gd name="T13" fmla="*/ 0 h 348"/>
                  <a:gd name="T14" fmla="*/ 168 w 347"/>
                  <a:gd name="T15" fmla="*/ 33 h 348"/>
                  <a:gd name="T16" fmla="*/ 168 w 347"/>
                  <a:gd name="T17" fmla="*/ 76 h 348"/>
                  <a:gd name="T18" fmla="*/ 43 w 347"/>
                  <a:gd name="T19" fmla="*/ 207 h 348"/>
                  <a:gd name="T20" fmla="*/ 0 w 347"/>
                  <a:gd name="T21" fmla="*/ 207 h 348"/>
                  <a:gd name="T22" fmla="*/ 0 w 347"/>
                  <a:gd name="T23" fmla="*/ 348 h 348"/>
                  <a:gd name="T24" fmla="*/ 347 w 347"/>
                  <a:gd name="T25" fmla="*/ 348 h 348"/>
                  <a:gd name="T26" fmla="*/ 347 w 347"/>
                  <a:gd name="T27" fmla="*/ 207 h 348"/>
                  <a:gd name="T28" fmla="*/ 304 w 347"/>
                  <a:gd name="T29" fmla="*/ 207 h 348"/>
                  <a:gd name="T30" fmla="*/ 54 w 347"/>
                  <a:gd name="T31" fmla="*/ 326 h 348"/>
                  <a:gd name="T32" fmla="*/ 21 w 347"/>
                  <a:gd name="T33" fmla="*/ 326 h 348"/>
                  <a:gd name="T34" fmla="*/ 21 w 347"/>
                  <a:gd name="T35" fmla="*/ 228 h 348"/>
                  <a:gd name="T36" fmla="*/ 54 w 347"/>
                  <a:gd name="T37" fmla="*/ 228 h 348"/>
                  <a:gd name="T38" fmla="*/ 54 w 347"/>
                  <a:gd name="T39" fmla="*/ 326 h 348"/>
                  <a:gd name="T40" fmla="*/ 108 w 347"/>
                  <a:gd name="T41" fmla="*/ 326 h 348"/>
                  <a:gd name="T42" fmla="*/ 76 w 347"/>
                  <a:gd name="T43" fmla="*/ 326 h 348"/>
                  <a:gd name="T44" fmla="*/ 76 w 347"/>
                  <a:gd name="T45" fmla="*/ 228 h 348"/>
                  <a:gd name="T46" fmla="*/ 108 w 347"/>
                  <a:gd name="T47" fmla="*/ 228 h 348"/>
                  <a:gd name="T48" fmla="*/ 108 w 347"/>
                  <a:gd name="T49" fmla="*/ 326 h 348"/>
                  <a:gd name="T50" fmla="*/ 162 w 347"/>
                  <a:gd name="T51" fmla="*/ 326 h 348"/>
                  <a:gd name="T52" fmla="*/ 130 w 347"/>
                  <a:gd name="T53" fmla="*/ 326 h 348"/>
                  <a:gd name="T54" fmla="*/ 130 w 347"/>
                  <a:gd name="T55" fmla="*/ 228 h 348"/>
                  <a:gd name="T56" fmla="*/ 162 w 347"/>
                  <a:gd name="T57" fmla="*/ 228 h 348"/>
                  <a:gd name="T58" fmla="*/ 162 w 347"/>
                  <a:gd name="T59" fmla="*/ 326 h 348"/>
                  <a:gd name="T60" fmla="*/ 217 w 347"/>
                  <a:gd name="T61" fmla="*/ 326 h 348"/>
                  <a:gd name="T62" fmla="*/ 184 w 347"/>
                  <a:gd name="T63" fmla="*/ 326 h 348"/>
                  <a:gd name="T64" fmla="*/ 184 w 347"/>
                  <a:gd name="T65" fmla="*/ 228 h 348"/>
                  <a:gd name="T66" fmla="*/ 217 w 347"/>
                  <a:gd name="T67" fmla="*/ 228 h 348"/>
                  <a:gd name="T68" fmla="*/ 217 w 347"/>
                  <a:gd name="T69" fmla="*/ 326 h 348"/>
                  <a:gd name="T70" fmla="*/ 271 w 347"/>
                  <a:gd name="T71" fmla="*/ 326 h 348"/>
                  <a:gd name="T72" fmla="*/ 238 w 347"/>
                  <a:gd name="T73" fmla="*/ 326 h 348"/>
                  <a:gd name="T74" fmla="*/ 238 w 347"/>
                  <a:gd name="T75" fmla="*/ 228 h 348"/>
                  <a:gd name="T76" fmla="*/ 271 w 347"/>
                  <a:gd name="T77" fmla="*/ 228 h 348"/>
                  <a:gd name="T78" fmla="*/ 271 w 347"/>
                  <a:gd name="T79" fmla="*/ 326 h 348"/>
                  <a:gd name="T80" fmla="*/ 325 w 347"/>
                  <a:gd name="T81" fmla="*/ 326 h 348"/>
                  <a:gd name="T82" fmla="*/ 293 w 347"/>
                  <a:gd name="T83" fmla="*/ 326 h 348"/>
                  <a:gd name="T84" fmla="*/ 293 w 347"/>
                  <a:gd name="T85" fmla="*/ 228 h 348"/>
                  <a:gd name="T86" fmla="*/ 325 w 347"/>
                  <a:gd name="T87" fmla="*/ 228 h 348"/>
                  <a:gd name="T88" fmla="*/ 325 w 347"/>
                  <a:gd name="T89" fmla="*/ 326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47" h="348">
                    <a:moveTo>
                      <a:pt x="304" y="207"/>
                    </a:moveTo>
                    <a:cubicBezTo>
                      <a:pt x="304" y="136"/>
                      <a:pt x="248" y="79"/>
                      <a:pt x="179" y="76"/>
                    </a:cubicBezTo>
                    <a:cubicBezTo>
                      <a:pt x="179" y="33"/>
                      <a:pt x="179" y="33"/>
                      <a:pt x="179" y="33"/>
                    </a:cubicBezTo>
                    <a:cubicBezTo>
                      <a:pt x="228" y="33"/>
                      <a:pt x="228" y="33"/>
                      <a:pt x="228" y="33"/>
                    </a:cubicBezTo>
                    <a:cubicBezTo>
                      <a:pt x="228" y="0"/>
                      <a:pt x="228" y="0"/>
                      <a:pt x="228" y="0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68" y="33"/>
                      <a:pt x="168" y="33"/>
                      <a:pt x="168" y="33"/>
                    </a:cubicBezTo>
                    <a:cubicBezTo>
                      <a:pt x="168" y="76"/>
                      <a:pt x="168" y="76"/>
                      <a:pt x="168" y="76"/>
                    </a:cubicBezTo>
                    <a:cubicBezTo>
                      <a:pt x="98" y="79"/>
                      <a:pt x="43" y="137"/>
                      <a:pt x="43" y="207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0" y="348"/>
                      <a:pt x="0" y="348"/>
                      <a:pt x="0" y="348"/>
                    </a:cubicBezTo>
                    <a:cubicBezTo>
                      <a:pt x="347" y="348"/>
                      <a:pt x="347" y="348"/>
                      <a:pt x="347" y="348"/>
                    </a:cubicBezTo>
                    <a:cubicBezTo>
                      <a:pt x="347" y="207"/>
                      <a:pt x="347" y="207"/>
                      <a:pt x="347" y="207"/>
                    </a:cubicBezTo>
                    <a:lnTo>
                      <a:pt x="304" y="207"/>
                    </a:lnTo>
                    <a:close/>
                    <a:moveTo>
                      <a:pt x="54" y="326"/>
                    </a:moveTo>
                    <a:cubicBezTo>
                      <a:pt x="21" y="326"/>
                      <a:pt x="21" y="326"/>
                      <a:pt x="21" y="326"/>
                    </a:cubicBezTo>
                    <a:cubicBezTo>
                      <a:pt x="21" y="228"/>
                      <a:pt x="21" y="228"/>
                      <a:pt x="21" y="228"/>
                    </a:cubicBezTo>
                    <a:cubicBezTo>
                      <a:pt x="54" y="228"/>
                      <a:pt x="54" y="228"/>
                      <a:pt x="54" y="228"/>
                    </a:cubicBezTo>
                    <a:cubicBezTo>
                      <a:pt x="54" y="326"/>
                      <a:pt x="54" y="326"/>
                      <a:pt x="54" y="326"/>
                    </a:cubicBezTo>
                    <a:close/>
                    <a:moveTo>
                      <a:pt x="108" y="326"/>
                    </a:moveTo>
                    <a:cubicBezTo>
                      <a:pt x="76" y="326"/>
                      <a:pt x="76" y="326"/>
                      <a:pt x="76" y="326"/>
                    </a:cubicBezTo>
                    <a:cubicBezTo>
                      <a:pt x="76" y="228"/>
                      <a:pt x="76" y="228"/>
                      <a:pt x="76" y="228"/>
                    </a:cubicBezTo>
                    <a:cubicBezTo>
                      <a:pt x="108" y="228"/>
                      <a:pt x="108" y="228"/>
                      <a:pt x="108" y="228"/>
                    </a:cubicBezTo>
                    <a:lnTo>
                      <a:pt x="108" y="326"/>
                    </a:lnTo>
                    <a:close/>
                    <a:moveTo>
                      <a:pt x="162" y="326"/>
                    </a:moveTo>
                    <a:cubicBezTo>
                      <a:pt x="130" y="326"/>
                      <a:pt x="130" y="326"/>
                      <a:pt x="130" y="326"/>
                    </a:cubicBezTo>
                    <a:cubicBezTo>
                      <a:pt x="130" y="228"/>
                      <a:pt x="130" y="228"/>
                      <a:pt x="130" y="228"/>
                    </a:cubicBezTo>
                    <a:cubicBezTo>
                      <a:pt x="162" y="228"/>
                      <a:pt x="162" y="228"/>
                      <a:pt x="162" y="228"/>
                    </a:cubicBezTo>
                    <a:lnTo>
                      <a:pt x="162" y="326"/>
                    </a:lnTo>
                    <a:close/>
                    <a:moveTo>
                      <a:pt x="217" y="326"/>
                    </a:moveTo>
                    <a:cubicBezTo>
                      <a:pt x="184" y="326"/>
                      <a:pt x="184" y="326"/>
                      <a:pt x="184" y="326"/>
                    </a:cubicBezTo>
                    <a:cubicBezTo>
                      <a:pt x="184" y="228"/>
                      <a:pt x="184" y="228"/>
                      <a:pt x="184" y="228"/>
                    </a:cubicBezTo>
                    <a:cubicBezTo>
                      <a:pt x="217" y="228"/>
                      <a:pt x="217" y="228"/>
                      <a:pt x="217" y="228"/>
                    </a:cubicBezTo>
                    <a:lnTo>
                      <a:pt x="217" y="326"/>
                    </a:lnTo>
                    <a:close/>
                    <a:moveTo>
                      <a:pt x="271" y="326"/>
                    </a:moveTo>
                    <a:cubicBezTo>
                      <a:pt x="238" y="326"/>
                      <a:pt x="238" y="326"/>
                      <a:pt x="238" y="326"/>
                    </a:cubicBezTo>
                    <a:cubicBezTo>
                      <a:pt x="238" y="228"/>
                      <a:pt x="238" y="228"/>
                      <a:pt x="238" y="228"/>
                    </a:cubicBezTo>
                    <a:cubicBezTo>
                      <a:pt x="271" y="228"/>
                      <a:pt x="271" y="228"/>
                      <a:pt x="271" y="228"/>
                    </a:cubicBezTo>
                    <a:lnTo>
                      <a:pt x="271" y="326"/>
                    </a:lnTo>
                    <a:close/>
                    <a:moveTo>
                      <a:pt x="325" y="326"/>
                    </a:moveTo>
                    <a:cubicBezTo>
                      <a:pt x="293" y="326"/>
                      <a:pt x="293" y="326"/>
                      <a:pt x="293" y="326"/>
                    </a:cubicBezTo>
                    <a:cubicBezTo>
                      <a:pt x="293" y="228"/>
                      <a:pt x="293" y="228"/>
                      <a:pt x="293" y="228"/>
                    </a:cubicBezTo>
                    <a:cubicBezTo>
                      <a:pt x="325" y="228"/>
                      <a:pt x="325" y="228"/>
                      <a:pt x="325" y="228"/>
                    </a:cubicBezTo>
                    <a:lnTo>
                      <a:pt x="325" y="326"/>
                    </a:ln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9B68E6BE-70B0-5B82-9612-01AEEDCAF2EC}"/>
                  </a:ext>
                </a:extLst>
              </p:cNvPr>
              <p:cNvSpPr/>
              <p:nvPr/>
            </p:nvSpPr>
            <p:spPr bwMode="auto">
              <a:xfrm>
                <a:off x="6128700" y="4295775"/>
                <a:ext cx="107156" cy="64284"/>
              </a:xfrm>
              <a:prstGeom prst="rect">
                <a:avLst/>
              </a:prstGeom>
              <a:solidFill>
                <a:srgbClr val="00BCF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1410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961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90D4081E-9976-C56D-AAB7-6EB374877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62696" y="1952085"/>
            <a:ext cx="9717087" cy="0"/>
          </a:xfrm>
          <a:prstGeom prst="line">
            <a:avLst/>
          </a:prstGeom>
          <a:ln>
            <a:solidFill>
              <a:schemeClr val="accent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55032D4-30B7-582C-332D-D924230B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533406" y="1141355"/>
            <a:ext cx="2467303" cy="691975"/>
            <a:chOff x="5409254" y="4039012"/>
            <a:chExt cx="1218429" cy="396545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6AB1353-8A84-97FF-01DA-75FDAF2D148C}"/>
                </a:ext>
              </a:extLst>
            </p:cNvPr>
            <p:cNvSpPr txBox="1"/>
            <p:nvPr/>
          </p:nvSpPr>
          <p:spPr>
            <a:xfrm>
              <a:off x="5867371" y="4122643"/>
              <a:ext cx="760312" cy="190486"/>
            </a:xfrm>
            <a:prstGeom prst="rect">
              <a:avLst/>
            </a:prstGeom>
            <a:noFill/>
            <a:effectLst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l" defTabSz="914367" rtl="0" eaLnBrk="1" fontAlgn="auto" latinLnBrk="0" hangingPunct="1">
                <a:lnSpc>
                  <a:spcPct val="90000"/>
                </a:lnSpc>
                <a:spcBef>
                  <a:spcPts val="1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-50" normalizeH="0" baseline="0" noProof="0">
                  <a:ln>
                    <a:noFill/>
                  </a:ln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Azure Arc</a:t>
              </a:r>
            </a:p>
          </p:txBody>
        </p:sp>
        <p:pic>
          <p:nvPicPr>
            <p:cNvPr id="74" name="Picture 7">
              <a:extLst>
                <a:ext uri="{FF2B5EF4-FFF2-40B4-BE49-F238E27FC236}">
                  <a16:creationId xmlns:a16="http://schemas.microsoft.com/office/drawing/2014/main" id="{7D0AF5FD-ABFE-D872-8870-E5FDFB7BE0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t="3913" b="3913"/>
            <a:stretch/>
          </p:blipFill>
          <p:spPr>
            <a:xfrm>
              <a:off x="5409254" y="4039012"/>
              <a:ext cx="398182" cy="396545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345316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4.79167E-6 -0.03472 L 4.79167E-6 -2.96296E-6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9" dur="10" fill="hold"/>
                                        <p:tgtEl>
                                          <p:spTgt spid="4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1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5E-6 -0.03472 L 5E-6 -2.96296E-6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6" dur="10" fill="hold"/>
                                        <p:tgtEl>
                                          <p:spTgt spid="2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decel="10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4.79167E-6 -0.03472 L -4.79167E-6 -2.96296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3" dur="10" fill="hold"/>
                                        <p:tgtEl>
                                          <p:spTgt spid="38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55" dur="750" fill="hold"/>
                                        <p:tgtEl>
                                          <p:spTgt spid="38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0.03889 L 1.25E-6 1.85185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4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79167E-6 -0.03472 L -4.79167E-6 -2.96296E-6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" presetClass="emph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0" dur="10" fill="hold"/>
                                        <p:tgtEl>
                                          <p:spTgt spid="65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71" presetID="6" presetClass="emph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72" dur="750" fill="hold"/>
                                        <p:tgtEl>
                                          <p:spTgt spid="65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path" presetSubtype="0" decel="10000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animMotion origin="layout" path="M 4.375E-6 1.48148E-6 L 4.375E-6 0.03542 " pathEditMode="relative" rAng="0" ptsTypes="AA">
                                      <p:cBhvr>
                                        <p:cTn id="77" dur="75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00646-6309-8DC1-097F-CFA1D2636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C2523A-F623-4473-6DBF-49D3E8AF7A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387600" y="2976880"/>
            <a:ext cx="8188960" cy="2966720"/>
          </a:xfrm>
        </p:spPr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gli</a:t>
            </a:r>
            <a:r>
              <a:rPr lang="en-US" dirty="0"/>
              <a:t> IP </a:t>
            </a:r>
            <a:r>
              <a:rPr lang="en-US" dirty="0" err="1"/>
              <a:t>Privati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955563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D4C815-3E7F-FEC0-4883-AE4799834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 gli IP Privati?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708C5-17C9-47A1-1936-F4AAA75EFC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Accedere all’IP Privato è scomodo</a:t>
            </a:r>
          </a:p>
          <a:p>
            <a:r>
              <a:rPr lang="it-IT" dirty="0"/>
              <a:t>In Virtual Hosting è pure impossibile (perchè serve spedire come header anche l’FQDN stesso)</a:t>
            </a:r>
          </a:p>
          <a:p>
            <a:r>
              <a:rPr lang="it-IT" dirty="0"/>
              <a:t>Bisogna avere un DNS</a:t>
            </a:r>
          </a:p>
          <a:p>
            <a:pPr lvl="1"/>
            <a:r>
              <a:rPr lang="it-IT" dirty="0"/>
              <a:t>File Hosts</a:t>
            </a:r>
          </a:p>
          <a:p>
            <a:pPr lvl="1"/>
            <a:r>
              <a:rPr lang="it-IT" dirty="0"/>
              <a:t>Private DNS Zones</a:t>
            </a:r>
          </a:p>
          <a:p>
            <a:pPr lvl="1"/>
            <a:r>
              <a:rPr lang="it-IT" dirty="0"/>
              <a:t>Custom DNS</a:t>
            </a:r>
          </a:p>
          <a:p>
            <a:pPr lvl="1"/>
            <a:r>
              <a:rPr lang="it-IT" dirty="0"/>
              <a:t>Private DNS Resolver (https://learn.microsoft.com/en-us/azure/architecture/networking/architecture/azure-dns-private-resolver)</a:t>
            </a:r>
          </a:p>
        </p:txBody>
      </p:sp>
    </p:spTree>
    <p:extLst>
      <p:ext uri="{BB962C8B-B14F-4D97-AF65-F5344CB8AC3E}">
        <p14:creationId xmlns:p14="http://schemas.microsoft.com/office/powerpoint/2010/main" val="3548504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AF8A3-C1CE-34A5-5C58-94B0A7C89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2ACFBB-CEA1-BABD-FDE0-0C0FAC9B9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55" y="209100"/>
            <a:ext cx="10488489" cy="643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9449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446F0-3B95-B6FE-F235-EC15D79B7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Private DNS Zone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EA255B-8107-BDC9-F54A-843ED5EEC773}"/>
              </a:ext>
            </a:extLst>
          </p:cNvPr>
          <p:cNvSpPr txBox="1"/>
          <p:nvPr/>
        </p:nvSpPr>
        <p:spPr>
          <a:xfrm>
            <a:off x="1138473" y="1659544"/>
            <a:ext cx="84310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neoforgeindustries-thethingshub-uns.northeurope-1.ts.eventgrid.azure.net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24B97-A430-497E-9231-1126024D8E0E}"/>
              </a:ext>
            </a:extLst>
          </p:cNvPr>
          <p:cNvSpPr txBox="1"/>
          <p:nvPr/>
        </p:nvSpPr>
        <p:spPr>
          <a:xfrm>
            <a:off x="1138473" y="2255861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thethingshub-neoforgeindustries-neu.azurewebsites.net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457B96-A052-5000-A83D-1B0C2F83A7DB}"/>
              </a:ext>
            </a:extLst>
          </p:cNvPr>
          <p:cNvSpPr txBox="1"/>
          <p:nvPr/>
        </p:nvSpPr>
        <p:spPr>
          <a:xfrm>
            <a:off x="1138473" y="2786637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vm-prod.internal.cloudapp.net</a:t>
            </a:r>
          </a:p>
        </p:txBody>
      </p:sp>
    </p:spTree>
    <p:extLst>
      <p:ext uri="{BB962C8B-B14F-4D97-AF65-F5344CB8AC3E}">
        <p14:creationId xmlns:p14="http://schemas.microsoft.com/office/powerpoint/2010/main" val="20092695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B966E4-4730-4549-653D-F94696ADD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13AF71-F331-869F-CCB7-CD037FB9F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43" y="0"/>
            <a:ext cx="9902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785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CAEFCC6C-EC3A-30FB-6813-13DD7FFA9BEE}"/>
              </a:ext>
            </a:extLst>
          </p:cNvPr>
          <p:cNvSpPr/>
          <p:nvPr/>
        </p:nvSpPr>
        <p:spPr>
          <a:xfrm>
            <a:off x="5515389" y="2917618"/>
            <a:ext cx="2796786" cy="1409522"/>
          </a:xfrm>
          <a:prstGeom prst="rect">
            <a:avLst/>
          </a:prstGeom>
          <a:solidFill>
            <a:srgbClr val="F8F8F8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Rectangle: Rounded Corners 85">
            <a:extLst>
              <a:ext uri="{FF2B5EF4-FFF2-40B4-BE49-F238E27FC236}">
                <a16:creationId xmlns:a16="http://schemas.microsoft.com/office/drawing/2014/main" id="{76C3FF9C-20B9-7244-26E2-829BDBDE72BB}"/>
              </a:ext>
            </a:extLst>
          </p:cNvPr>
          <p:cNvSpPr/>
          <p:nvPr/>
        </p:nvSpPr>
        <p:spPr>
          <a:xfrm>
            <a:off x="5170999" y="2272427"/>
            <a:ext cx="3446108" cy="2231401"/>
          </a:xfrm>
          <a:prstGeom prst="roundRect">
            <a:avLst>
              <a:gd name="adj" fmla="val 2807"/>
            </a:avLst>
          </a:prstGeom>
          <a:noFill/>
          <a:ln>
            <a:solidFill>
              <a:srgbClr val="4472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4AA53AD-4B57-CD13-D16D-C68EC6427E46}"/>
              </a:ext>
            </a:extLst>
          </p:cNvPr>
          <p:cNvSpPr/>
          <p:nvPr/>
        </p:nvSpPr>
        <p:spPr>
          <a:xfrm>
            <a:off x="5397052" y="4412830"/>
            <a:ext cx="419956" cy="18444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C5614B15-2E38-BD1C-F30F-69FB93A2A274}"/>
              </a:ext>
            </a:extLst>
          </p:cNvPr>
          <p:cNvSpPr/>
          <p:nvPr/>
        </p:nvSpPr>
        <p:spPr>
          <a:xfrm>
            <a:off x="5964187" y="1736841"/>
            <a:ext cx="1439376" cy="6986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2723E4D-55A2-34C4-2502-DBFE298732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87260" y="-243311"/>
            <a:ext cx="1228335" cy="1259432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E82E79F-F66F-51AE-2222-4867186CC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02089" y="3022862"/>
            <a:ext cx="723390" cy="7233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9457AF0-C022-256E-3745-6799C4E033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84450" y="311381"/>
            <a:ext cx="1228335" cy="12594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09EEE0-986E-6E9E-F303-576B09D7057D}"/>
              </a:ext>
            </a:extLst>
          </p:cNvPr>
          <p:cNvSpPr txBox="1"/>
          <p:nvPr/>
        </p:nvSpPr>
        <p:spPr>
          <a:xfrm>
            <a:off x="7049512" y="106380"/>
            <a:ext cx="2419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Private DNS zone</a:t>
            </a:r>
          </a:p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privatelink.database.windows.net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45715B-73E0-63C6-FEFF-78BC9F81933A}"/>
              </a:ext>
            </a:extLst>
          </p:cNvPr>
          <p:cNvSpPr txBox="1"/>
          <p:nvPr/>
        </p:nvSpPr>
        <p:spPr>
          <a:xfrm>
            <a:off x="7415595" y="1761849"/>
            <a:ext cx="159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Azure-provided DNS</a:t>
            </a:r>
          </a:p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168.63.129.16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B3B216A-41C9-A775-BFAF-970250BD67B5}"/>
              </a:ext>
            </a:extLst>
          </p:cNvPr>
          <p:cNvSpPr txBox="1"/>
          <p:nvPr/>
        </p:nvSpPr>
        <p:spPr>
          <a:xfrm>
            <a:off x="8676852" y="3688731"/>
            <a:ext cx="23723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azsql1.database.windows.net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4692A1-1E43-8E0F-2EFC-2157F14C1DB1}"/>
              </a:ext>
            </a:extLst>
          </p:cNvPr>
          <p:cNvSpPr txBox="1"/>
          <p:nvPr/>
        </p:nvSpPr>
        <p:spPr>
          <a:xfrm>
            <a:off x="8588518" y="4568227"/>
            <a:ext cx="11264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VPN / </a:t>
            </a:r>
          </a:p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ExpressRoute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B0AF3D4-3193-97DF-EAEE-DF57425A2D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82176" y="4185209"/>
            <a:ext cx="832762" cy="79764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2C57E82-D979-BFBC-0E26-EF756ECF5B4F}"/>
              </a:ext>
            </a:extLst>
          </p:cNvPr>
          <p:cNvSpPr txBox="1"/>
          <p:nvPr/>
        </p:nvSpPr>
        <p:spPr>
          <a:xfrm>
            <a:off x="7192992" y="2673729"/>
            <a:ext cx="1228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err="1">
                <a:latin typeface="Segoe UI" panose="020B0502040204020203" pitchFamily="34" charset="0"/>
                <a:cs typeface="Segoe UI" panose="020B0502040204020203" pitchFamily="34" charset="0"/>
              </a:rPr>
              <a:t>snet</a:t>
            </a:r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-consumer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9733F1D-BCC7-C3FE-4C97-5B5918EE0C5E}"/>
              </a:ext>
            </a:extLst>
          </p:cNvPr>
          <p:cNvGrpSpPr/>
          <p:nvPr/>
        </p:nvGrpSpPr>
        <p:grpSpPr>
          <a:xfrm>
            <a:off x="7187444" y="5042359"/>
            <a:ext cx="1758471" cy="1176538"/>
            <a:chOff x="5599860" y="5042359"/>
            <a:chExt cx="1758471" cy="1176538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5460068-9D60-2541-0B36-8C69D0C6FD4D}"/>
                </a:ext>
              </a:extLst>
            </p:cNvPr>
            <p:cNvSpPr/>
            <p:nvPr/>
          </p:nvSpPr>
          <p:spPr>
            <a:xfrm>
              <a:off x="5840428" y="5315418"/>
              <a:ext cx="1517902" cy="853493"/>
            </a:xfrm>
            <a:prstGeom prst="rect">
              <a:avLst/>
            </a:prstGeom>
            <a:solidFill>
              <a:srgbClr val="F8F8F8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9E6CA176-A26B-A1B2-F92F-AEECD4959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99860" y="5042359"/>
              <a:ext cx="1228335" cy="117653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04DC3FE-12C3-F8D4-8423-7B8F1F4BE7DF}"/>
                </a:ext>
              </a:extLst>
            </p:cNvPr>
            <p:cNvSpPr txBox="1"/>
            <p:nvPr/>
          </p:nvSpPr>
          <p:spPr>
            <a:xfrm>
              <a:off x="6525269" y="5390659"/>
              <a:ext cx="8330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Segoe UI" panose="020B0502040204020203" pitchFamily="34" charset="0"/>
                  <a:cs typeface="Segoe UI" panose="020B0502040204020203" pitchFamily="34" charset="0"/>
                </a:rPr>
                <a:t>Client VM</a:t>
              </a:r>
            </a:p>
            <a:p>
              <a:r>
                <a:rPr lang="en-US" sz="1200">
                  <a:latin typeface="Segoe UI" panose="020B0502040204020203" pitchFamily="34" charset="0"/>
                  <a:cs typeface="Segoe UI" panose="020B0502040204020203" pitchFamily="34" charset="0"/>
                </a:rPr>
                <a:t>10.0.0.10</a:t>
              </a: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ABBC7BC0-3E4A-F5EE-8516-AC66DD9053F5}"/>
              </a:ext>
            </a:extLst>
          </p:cNvPr>
          <p:cNvGrpSpPr/>
          <p:nvPr/>
        </p:nvGrpSpPr>
        <p:grpSpPr>
          <a:xfrm>
            <a:off x="6313053" y="1808702"/>
            <a:ext cx="789773" cy="578585"/>
            <a:chOff x="5124817" y="1880363"/>
            <a:chExt cx="789773" cy="578585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A53B7CB-588F-E4C6-0292-FE3A49C937D1}"/>
                </a:ext>
              </a:extLst>
            </p:cNvPr>
            <p:cNvSpPr/>
            <p:nvPr/>
          </p:nvSpPr>
          <p:spPr>
            <a:xfrm>
              <a:off x="5446322" y="1880363"/>
              <a:ext cx="468268" cy="403395"/>
            </a:xfrm>
            <a:custGeom>
              <a:avLst/>
              <a:gdLst>
                <a:gd name="connsiteX0" fmla="*/ 567139 w 567138"/>
                <a:gd name="connsiteY0" fmla="*/ 313309 h 566948"/>
                <a:gd name="connsiteX1" fmla="*/ 567139 w 567138"/>
                <a:gd name="connsiteY1" fmla="*/ 253639 h 566948"/>
                <a:gd name="connsiteX2" fmla="*/ 505529 w 567138"/>
                <a:gd name="connsiteY2" fmla="*/ 253639 h 566948"/>
                <a:gd name="connsiteX3" fmla="*/ 461602 w 567138"/>
                <a:gd name="connsiteY3" fmla="*/ 147713 h 566948"/>
                <a:gd name="connsiteX4" fmla="*/ 505332 w 567138"/>
                <a:gd name="connsiteY4" fmla="*/ 103982 h 566948"/>
                <a:gd name="connsiteX5" fmla="*/ 463158 w 567138"/>
                <a:gd name="connsiteY5" fmla="*/ 61807 h 566948"/>
                <a:gd name="connsiteX6" fmla="*/ 419425 w 567138"/>
                <a:gd name="connsiteY6" fmla="*/ 105538 h 566948"/>
                <a:gd name="connsiteX7" fmla="*/ 313501 w 567138"/>
                <a:gd name="connsiteY7" fmla="*/ 61612 h 566948"/>
                <a:gd name="connsiteX8" fmla="*/ 313501 w 567138"/>
                <a:gd name="connsiteY8" fmla="*/ 0 h 566948"/>
                <a:gd name="connsiteX9" fmla="*/ 253832 w 567138"/>
                <a:gd name="connsiteY9" fmla="*/ 0 h 566948"/>
                <a:gd name="connsiteX10" fmla="*/ 253832 w 567138"/>
                <a:gd name="connsiteY10" fmla="*/ 61612 h 566948"/>
                <a:gd name="connsiteX11" fmla="*/ 147907 w 567138"/>
                <a:gd name="connsiteY11" fmla="*/ 105538 h 566948"/>
                <a:gd name="connsiteX12" fmla="*/ 104175 w 567138"/>
                <a:gd name="connsiteY12" fmla="*/ 61807 h 566948"/>
                <a:gd name="connsiteX13" fmla="*/ 61804 w 567138"/>
                <a:gd name="connsiteY13" fmla="*/ 103982 h 566948"/>
                <a:gd name="connsiteX14" fmla="*/ 105537 w 567138"/>
                <a:gd name="connsiteY14" fmla="*/ 147713 h 566948"/>
                <a:gd name="connsiteX15" fmla="*/ 61610 w 567138"/>
                <a:gd name="connsiteY15" fmla="*/ 253639 h 566948"/>
                <a:gd name="connsiteX16" fmla="*/ 0 w 567138"/>
                <a:gd name="connsiteY16" fmla="*/ 253639 h 566948"/>
                <a:gd name="connsiteX17" fmla="*/ 0 w 567138"/>
                <a:gd name="connsiteY17" fmla="*/ 313309 h 566948"/>
                <a:gd name="connsiteX18" fmla="*/ 61610 w 567138"/>
                <a:gd name="connsiteY18" fmla="*/ 313309 h 566948"/>
                <a:gd name="connsiteX19" fmla="*/ 105537 w 567138"/>
                <a:gd name="connsiteY19" fmla="*/ 419235 h 566948"/>
                <a:gd name="connsiteX20" fmla="*/ 61804 w 567138"/>
                <a:gd name="connsiteY20" fmla="*/ 462965 h 566948"/>
                <a:gd name="connsiteX21" fmla="*/ 103981 w 567138"/>
                <a:gd name="connsiteY21" fmla="*/ 505142 h 566948"/>
                <a:gd name="connsiteX22" fmla="*/ 147711 w 567138"/>
                <a:gd name="connsiteY22" fmla="*/ 461410 h 566948"/>
                <a:gd name="connsiteX23" fmla="*/ 253638 w 567138"/>
                <a:gd name="connsiteY23" fmla="*/ 505336 h 566948"/>
                <a:gd name="connsiteX24" fmla="*/ 253638 w 567138"/>
                <a:gd name="connsiteY24" fmla="*/ 566949 h 566948"/>
                <a:gd name="connsiteX25" fmla="*/ 313307 w 567138"/>
                <a:gd name="connsiteY25" fmla="*/ 566949 h 566948"/>
                <a:gd name="connsiteX26" fmla="*/ 313307 w 567138"/>
                <a:gd name="connsiteY26" fmla="*/ 505336 h 566948"/>
                <a:gd name="connsiteX27" fmla="*/ 419232 w 567138"/>
                <a:gd name="connsiteY27" fmla="*/ 461410 h 566948"/>
                <a:gd name="connsiteX28" fmla="*/ 462964 w 567138"/>
                <a:gd name="connsiteY28" fmla="*/ 505142 h 566948"/>
                <a:gd name="connsiteX29" fmla="*/ 505139 w 567138"/>
                <a:gd name="connsiteY29" fmla="*/ 462965 h 566948"/>
                <a:gd name="connsiteX30" fmla="*/ 461408 w 567138"/>
                <a:gd name="connsiteY30" fmla="*/ 419235 h 566948"/>
                <a:gd name="connsiteX31" fmla="*/ 505332 w 567138"/>
                <a:gd name="connsiteY31" fmla="*/ 313309 h 566948"/>
                <a:gd name="connsiteX32" fmla="*/ 567139 w 567138"/>
                <a:gd name="connsiteY32" fmla="*/ 313309 h 566948"/>
                <a:gd name="connsiteX33" fmla="*/ 283568 w 567138"/>
                <a:gd name="connsiteY33" fmla="*/ 391052 h 566948"/>
                <a:gd name="connsiteX34" fmla="*/ 176088 w 567138"/>
                <a:gd name="connsiteY34" fmla="*/ 283572 h 566948"/>
                <a:gd name="connsiteX35" fmla="*/ 283568 w 567138"/>
                <a:gd name="connsiteY35" fmla="*/ 176090 h 566948"/>
                <a:gd name="connsiteX36" fmla="*/ 391051 w 567138"/>
                <a:gd name="connsiteY36" fmla="*/ 283572 h 566948"/>
                <a:gd name="connsiteX37" fmla="*/ 283568 w 567138"/>
                <a:gd name="connsiteY37" fmla="*/ 391052 h 566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67138" h="566948">
                  <a:moveTo>
                    <a:pt x="567139" y="313309"/>
                  </a:moveTo>
                  <a:lnTo>
                    <a:pt x="567139" y="253639"/>
                  </a:lnTo>
                  <a:lnTo>
                    <a:pt x="505529" y="253639"/>
                  </a:lnTo>
                  <a:cubicBezTo>
                    <a:pt x="500280" y="214184"/>
                    <a:pt x="484731" y="177839"/>
                    <a:pt x="461602" y="147713"/>
                  </a:cubicBezTo>
                  <a:lnTo>
                    <a:pt x="505332" y="103982"/>
                  </a:lnTo>
                  <a:lnTo>
                    <a:pt x="463158" y="61807"/>
                  </a:lnTo>
                  <a:lnTo>
                    <a:pt x="419425" y="105538"/>
                  </a:lnTo>
                  <a:cubicBezTo>
                    <a:pt x="389301" y="82409"/>
                    <a:pt x="352954" y="66860"/>
                    <a:pt x="313501" y="61612"/>
                  </a:cubicBezTo>
                  <a:lnTo>
                    <a:pt x="313501" y="0"/>
                  </a:lnTo>
                  <a:lnTo>
                    <a:pt x="253832" y="0"/>
                  </a:lnTo>
                  <a:lnTo>
                    <a:pt x="253832" y="61612"/>
                  </a:lnTo>
                  <a:cubicBezTo>
                    <a:pt x="214378" y="66860"/>
                    <a:pt x="178032" y="82409"/>
                    <a:pt x="147907" y="105538"/>
                  </a:cubicBezTo>
                  <a:lnTo>
                    <a:pt x="104175" y="61807"/>
                  </a:lnTo>
                  <a:lnTo>
                    <a:pt x="61804" y="103982"/>
                  </a:lnTo>
                  <a:lnTo>
                    <a:pt x="105537" y="147713"/>
                  </a:lnTo>
                  <a:cubicBezTo>
                    <a:pt x="82408" y="177839"/>
                    <a:pt x="66859" y="214184"/>
                    <a:pt x="61610" y="253639"/>
                  </a:cubicBezTo>
                  <a:lnTo>
                    <a:pt x="0" y="253639"/>
                  </a:lnTo>
                  <a:lnTo>
                    <a:pt x="0" y="313309"/>
                  </a:lnTo>
                  <a:lnTo>
                    <a:pt x="61610" y="313309"/>
                  </a:lnTo>
                  <a:cubicBezTo>
                    <a:pt x="66859" y="352764"/>
                    <a:pt x="82408" y="389109"/>
                    <a:pt x="105537" y="419235"/>
                  </a:cubicBezTo>
                  <a:lnTo>
                    <a:pt x="61804" y="462965"/>
                  </a:lnTo>
                  <a:lnTo>
                    <a:pt x="103981" y="505142"/>
                  </a:lnTo>
                  <a:lnTo>
                    <a:pt x="147711" y="461410"/>
                  </a:lnTo>
                  <a:cubicBezTo>
                    <a:pt x="177838" y="484539"/>
                    <a:pt x="214182" y="500088"/>
                    <a:pt x="253638" y="505336"/>
                  </a:cubicBezTo>
                  <a:lnTo>
                    <a:pt x="253638" y="566949"/>
                  </a:lnTo>
                  <a:lnTo>
                    <a:pt x="313307" y="566949"/>
                  </a:lnTo>
                  <a:lnTo>
                    <a:pt x="313307" y="505336"/>
                  </a:lnTo>
                  <a:cubicBezTo>
                    <a:pt x="352761" y="500088"/>
                    <a:pt x="389107" y="484539"/>
                    <a:pt x="419232" y="461410"/>
                  </a:cubicBezTo>
                  <a:lnTo>
                    <a:pt x="462964" y="505142"/>
                  </a:lnTo>
                  <a:lnTo>
                    <a:pt x="505139" y="462965"/>
                  </a:lnTo>
                  <a:lnTo>
                    <a:pt x="461408" y="419235"/>
                  </a:lnTo>
                  <a:cubicBezTo>
                    <a:pt x="484537" y="389109"/>
                    <a:pt x="500086" y="352764"/>
                    <a:pt x="505332" y="313309"/>
                  </a:cubicBezTo>
                  <a:lnTo>
                    <a:pt x="567139" y="313309"/>
                  </a:lnTo>
                  <a:close/>
                  <a:moveTo>
                    <a:pt x="283568" y="391052"/>
                  </a:moveTo>
                  <a:cubicBezTo>
                    <a:pt x="224289" y="391052"/>
                    <a:pt x="176088" y="342851"/>
                    <a:pt x="176088" y="283572"/>
                  </a:cubicBezTo>
                  <a:cubicBezTo>
                    <a:pt x="176088" y="224290"/>
                    <a:pt x="224289" y="176090"/>
                    <a:pt x="283568" y="176090"/>
                  </a:cubicBezTo>
                  <a:cubicBezTo>
                    <a:pt x="342850" y="176090"/>
                    <a:pt x="391051" y="224290"/>
                    <a:pt x="391051" y="283572"/>
                  </a:cubicBezTo>
                  <a:cubicBezTo>
                    <a:pt x="391051" y="342851"/>
                    <a:pt x="342850" y="391052"/>
                    <a:pt x="283568" y="391052"/>
                  </a:cubicBezTo>
                  <a:close/>
                </a:path>
              </a:pathLst>
            </a:custGeom>
            <a:solidFill>
              <a:srgbClr val="0078D4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6F3153D-B489-73BB-F218-475C8C5A8ED5}"/>
                </a:ext>
              </a:extLst>
            </p:cNvPr>
            <p:cNvSpPr/>
            <p:nvPr/>
          </p:nvSpPr>
          <p:spPr>
            <a:xfrm>
              <a:off x="5240906" y="2210300"/>
              <a:ext cx="288697" cy="248648"/>
            </a:xfrm>
            <a:custGeom>
              <a:avLst/>
              <a:gdLst>
                <a:gd name="connsiteX0" fmla="*/ 349653 w 349653"/>
                <a:gd name="connsiteY0" fmla="*/ 203690 h 349460"/>
                <a:gd name="connsiteX1" fmla="*/ 349653 w 349653"/>
                <a:gd name="connsiteY1" fmla="*/ 145576 h 349460"/>
                <a:gd name="connsiteX2" fmla="*/ 287653 w 349653"/>
                <a:gd name="connsiteY2" fmla="*/ 145576 h 349460"/>
                <a:gd name="connsiteX3" fmla="*/ 275212 w 349653"/>
                <a:gd name="connsiteY3" fmla="*/ 115450 h 349460"/>
                <a:gd name="connsiteX4" fmla="*/ 319139 w 349653"/>
                <a:gd name="connsiteY4" fmla="*/ 71526 h 349460"/>
                <a:gd name="connsiteX5" fmla="*/ 277934 w 349653"/>
                <a:gd name="connsiteY5" fmla="*/ 30320 h 349460"/>
                <a:gd name="connsiteX6" fmla="*/ 234010 w 349653"/>
                <a:gd name="connsiteY6" fmla="*/ 74441 h 349460"/>
                <a:gd name="connsiteX7" fmla="*/ 203883 w 349653"/>
                <a:gd name="connsiteY7" fmla="*/ 62003 h 349460"/>
                <a:gd name="connsiteX8" fmla="*/ 203883 w 349653"/>
                <a:gd name="connsiteY8" fmla="*/ 0 h 349460"/>
                <a:gd name="connsiteX9" fmla="*/ 145769 w 349653"/>
                <a:gd name="connsiteY9" fmla="*/ 0 h 349460"/>
                <a:gd name="connsiteX10" fmla="*/ 145769 w 349653"/>
                <a:gd name="connsiteY10" fmla="*/ 62197 h 349460"/>
                <a:gd name="connsiteX11" fmla="*/ 115839 w 349653"/>
                <a:gd name="connsiteY11" fmla="*/ 74635 h 349460"/>
                <a:gd name="connsiteX12" fmla="*/ 71913 w 349653"/>
                <a:gd name="connsiteY12" fmla="*/ 30711 h 349460"/>
                <a:gd name="connsiteX13" fmla="*/ 30709 w 349653"/>
                <a:gd name="connsiteY13" fmla="*/ 71526 h 349460"/>
                <a:gd name="connsiteX14" fmla="*/ 74634 w 349653"/>
                <a:gd name="connsiteY14" fmla="*/ 115450 h 349460"/>
                <a:gd name="connsiteX15" fmla="*/ 62195 w 349653"/>
                <a:gd name="connsiteY15" fmla="*/ 145382 h 349460"/>
                <a:gd name="connsiteX16" fmla="*/ 0 w 349653"/>
                <a:gd name="connsiteY16" fmla="*/ 145382 h 349460"/>
                <a:gd name="connsiteX17" fmla="*/ 0 w 349653"/>
                <a:gd name="connsiteY17" fmla="*/ 203690 h 349460"/>
                <a:gd name="connsiteX18" fmla="*/ 62195 w 349653"/>
                <a:gd name="connsiteY18" fmla="*/ 203690 h 349460"/>
                <a:gd name="connsiteX19" fmla="*/ 74634 w 349653"/>
                <a:gd name="connsiteY19" fmla="*/ 233620 h 349460"/>
                <a:gd name="connsiteX20" fmla="*/ 30709 w 349653"/>
                <a:gd name="connsiteY20" fmla="*/ 277547 h 349460"/>
                <a:gd name="connsiteX21" fmla="*/ 71913 w 349653"/>
                <a:gd name="connsiteY21" fmla="*/ 318752 h 349460"/>
                <a:gd name="connsiteX22" fmla="*/ 115839 w 349653"/>
                <a:gd name="connsiteY22" fmla="*/ 274826 h 349460"/>
                <a:gd name="connsiteX23" fmla="*/ 145769 w 349653"/>
                <a:gd name="connsiteY23" fmla="*/ 287266 h 349460"/>
                <a:gd name="connsiteX24" fmla="*/ 145769 w 349653"/>
                <a:gd name="connsiteY24" fmla="*/ 349460 h 349460"/>
                <a:gd name="connsiteX25" fmla="*/ 203883 w 349653"/>
                <a:gd name="connsiteY25" fmla="*/ 349460 h 349460"/>
                <a:gd name="connsiteX26" fmla="*/ 203883 w 349653"/>
                <a:gd name="connsiteY26" fmla="*/ 287460 h 349460"/>
                <a:gd name="connsiteX27" fmla="*/ 234010 w 349653"/>
                <a:gd name="connsiteY27" fmla="*/ 275019 h 349460"/>
                <a:gd name="connsiteX28" fmla="*/ 277934 w 349653"/>
                <a:gd name="connsiteY28" fmla="*/ 318946 h 349460"/>
                <a:gd name="connsiteX29" fmla="*/ 319139 w 349653"/>
                <a:gd name="connsiteY29" fmla="*/ 277741 h 349460"/>
                <a:gd name="connsiteX30" fmla="*/ 275212 w 349653"/>
                <a:gd name="connsiteY30" fmla="*/ 233817 h 349460"/>
                <a:gd name="connsiteX31" fmla="*/ 287653 w 349653"/>
                <a:gd name="connsiteY31" fmla="*/ 203690 h 349460"/>
                <a:gd name="connsiteX32" fmla="*/ 349653 w 349653"/>
                <a:gd name="connsiteY32" fmla="*/ 203690 h 349460"/>
                <a:gd name="connsiteX33" fmla="*/ 349653 w 349653"/>
                <a:gd name="connsiteY33" fmla="*/ 203690 h 349460"/>
                <a:gd name="connsiteX34" fmla="*/ 174924 w 349653"/>
                <a:gd name="connsiteY34" fmla="*/ 232845 h 349460"/>
                <a:gd name="connsiteX35" fmla="*/ 116810 w 349653"/>
                <a:gd name="connsiteY35" fmla="*/ 174731 h 349460"/>
                <a:gd name="connsiteX36" fmla="*/ 174924 w 349653"/>
                <a:gd name="connsiteY36" fmla="*/ 116617 h 349460"/>
                <a:gd name="connsiteX37" fmla="*/ 233038 w 349653"/>
                <a:gd name="connsiteY37" fmla="*/ 174731 h 349460"/>
                <a:gd name="connsiteX38" fmla="*/ 174924 w 349653"/>
                <a:gd name="connsiteY38" fmla="*/ 232845 h 349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49653" h="349460">
                  <a:moveTo>
                    <a:pt x="349653" y="203690"/>
                  </a:moveTo>
                  <a:lnTo>
                    <a:pt x="349653" y="145576"/>
                  </a:lnTo>
                  <a:lnTo>
                    <a:pt x="287653" y="145576"/>
                  </a:lnTo>
                  <a:cubicBezTo>
                    <a:pt x="284931" y="134885"/>
                    <a:pt x="280655" y="124781"/>
                    <a:pt x="275212" y="115450"/>
                  </a:cubicBezTo>
                  <a:lnTo>
                    <a:pt x="319139" y="71526"/>
                  </a:lnTo>
                  <a:lnTo>
                    <a:pt x="277934" y="30320"/>
                  </a:lnTo>
                  <a:lnTo>
                    <a:pt x="234010" y="74441"/>
                  </a:lnTo>
                  <a:cubicBezTo>
                    <a:pt x="224680" y="68998"/>
                    <a:pt x="214574" y="64722"/>
                    <a:pt x="203883" y="62003"/>
                  </a:cubicBezTo>
                  <a:lnTo>
                    <a:pt x="203883" y="0"/>
                  </a:lnTo>
                  <a:lnTo>
                    <a:pt x="145769" y="0"/>
                  </a:lnTo>
                  <a:lnTo>
                    <a:pt x="145769" y="62197"/>
                  </a:lnTo>
                  <a:cubicBezTo>
                    <a:pt x="135081" y="64918"/>
                    <a:pt x="124974" y="69192"/>
                    <a:pt x="115839" y="74635"/>
                  </a:cubicBezTo>
                  <a:lnTo>
                    <a:pt x="71913" y="30711"/>
                  </a:lnTo>
                  <a:lnTo>
                    <a:pt x="30709" y="71526"/>
                  </a:lnTo>
                  <a:lnTo>
                    <a:pt x="74634" y="115450"/>
                  </a:lnTo>
                  <a:cubicBezTo>
                    <a:pt x="69192" y="124781"/>
                    <a:pt x="64916" y="134692"/>
                    <a:pt x="62195" y="145382"/>
                  </a:cubicBezTo>
                  <a:lnTo>
                    <a:pt x="0" y="145382"/>
                  </a:lnTo>
                  <a:lnTo>
                    <a:pt x="0" y="203690"/>
                  </a:lnTo>
                  <a:lnTo>
                    <a:pt x="62195" y="203690"/>
                  </a:lnTo>
                  <a:cubicBezTo>
                    <a:pt x="64916" y="214381"/>
                    <a:pt x="69192" y="224488"/>
                    <a:pt x="74634" y="233620"/>
                  </a:cubicBezTo>
                  <a:lnTo>
                    <a:pt x="30709" y="277547"/>
                  </a:lnTo>
                  <a:lnTo>
                    <a:pt x="71913" y="318752"/>
                  </a:lnTo>
                  <a:lnTo>
                    <a:pt x="115839" y="274826"/>
                  </a:lnTo>
                  <a:cubicBezTo>
                    <a:pt x="125168" y="280268"/>
                    <a:pt x="135081" y="284545"/>
                    <a:pt x="145769" y="287266"/>
                  </a:cubicBezTo>
                  <a:lnTo>
                    <a:pt x="145769" y="349460"/>
                  </a:lnTo>
                  <a:lnTo>
                    <a:pt x="203883" y="349460"/>
                  </a:lnTo>
                  <a:lnTo>
                    <a:pt x="203883" y="287460"/>
                  </a:lnTo>
                  <a:cubicBezTo>
                    <a:pt x="214574" y="284738"/>
                    <a:pt x="224680" y="280462"/>
                    <a:pt x="234010" y="275019"/>
                  </a:cubicBezTo>
                  <a:lnTo>
                    <a:pt x="277934" y="318946"/>
                  </a:lnTo>
                  <a:lnTo>
                    <a:pt x="319139" y="277741"/>
                  </a:lnTo>
                  <a:lnTo>
                    <a:pt x="275212" y="233817"/>
                  </a:lnTo>
                  <a:cubicBezTo>
                    <a:pt x="280655" y="224488"/>
                    <a:pt x="284931" y="214381"/>
                    <a:pt x="287653" y="203690"/>
                  </a:cubicBezTo>
                  <a:lnTo>
                    <a:pt x="349653" y="203690"/>
                  </a:lnTo>
                  <a:lnTo>
                    <a:pt x="349653" y="203690"/>
                  </a:lnTo>
                  <a:close/>
                  <a:moveTo>
                    <a:pt x="174924" y="232845"/>
                  </a:moveTo>
                  <a:cubicBezTo>
                    <a:pt x="142854" y="232845"/>
                    <a:pt x="116810" y="206799"/>
                    <a:pt x="116810" y="174731"/>
                  </a:cubicBezTo>
                  <a:cubicBezTo>
                    <a:pt x="116810" y="142661"/>
                    <a:pt x="142854" y="116617"/>
                    <a:pt x="174924" y="116617"/>
                  </a:cubicBezTo>
                  <a:cubicBezTo>
                    <a:pt x="206992" y="116617"/>
                    <a:pt x="233038" y="142661"/>
                    <a:pt x="233038" y="174731"/>
                  </a:cubicBezTo>
                  <a:cubicBezTo>
                    <a:pt x="233232" y="206799"/>
                    <a:pt x="206992" y="232845"/>
                    <a:pt x="174924" y="232845"/>
                  </a:cubicBezTo>
                  <a:close/>
                </a:path>
              </a:pathLst>
            </a:custGeom>
            <a:solidFill>
              <a:srgbClr val="0078D4"/>
            </a:solidFill>
            <a:ln w="230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DEC11D2C-202C-F60B-1820-9717BCAB91BA}"/>
                </a:ext>
              </a:extLst>
            </p:cNvPr>
            <p:cNvSpPr/>
            <p:nvPr/>
          </p:nvSpPr>
          <p:spPr>
            <a:xfrm>
              <a:off x="5124817" y="1951980"/>
              <a:ext cx="322329" cy="277130"/>
            </a:xfrm>
            <a:custGeom>
              <a:avLst/>
              <a:gdLst>
                <a:gd name="connsiteX0" fmla="*/ 390387 w 390386"/>
                <a:gd name="connsiteY0" fmla="*/ 215221 h 389490"/>
                <a:gd name="connsiteX1" fmla="*/ 390387 w 390386"/>
                <a:gd name="connsiteY1" fmla="*/ 174269 h 389490"/>
                <a:gd name="connsiteX2" fmla="*/ 347940 w 390386"/>
                <a:gd name="connsiteY2" fmla="*/ 174269 h 389490"/>
                <a:gd name="connsiteX3" fmla="*/ 317750 w 390386"/>
                <a:gd name="connsiteY3" fmla="*/ 101632 h 389490"/>
                <a:gd name="connsiteX4" fmla="*/ 347642 w 390386"/>
                <a:gd name="connsiteY4" fmla="*/ 71740 h 389490"/>
                <a:gd name="connsiteX5" fmla="*/ 318648 w 390386"/>
                <a:gd name="connsiteY5" fmla="*/ 42745 h 389490"/>
                <a:gd name="connsiteX6" fmla="*/ 288456 w 390386"/>
                <a:gd name="connsiteY6" fmla="*/ 72637 h 389490"/>
                <a:gd name="connsiteX7" fmla="*/ 215520 w 390386"/>
                <a:gd name="connsiteY7" fmla="*/ 42446 h 389490"/>
                <a:gd name="connsiteX8" fmla="*/ 215520 w 390386"/>
                <a:gd name="connsiteY8" fmla="*/ 0 h 389490"/>
                <a:gd name="connsiteX9" fmla="*/ 174568 w 390386"/>
                <a:gd name="connsiteY9" fmla="*/ 0 h 389490"/>
                <a:gd name="connsiteX10" fmla="*/ 174568 w 390386"/>
                <a:gd name="connsiteY10" fmla="*/ 42446 h 389490"/>
                <a:gd name="connsiteX11" fmla="*/ 101632 w 390386"/>
                <a:gd name="connsiteY11" fmla="*/ 72637 h 389490"/>
                <a:gd name="connsiteX12" fmla="*/ 71740 w 390386"/>
                <a:gd name="connsiteY12" fmla="*/ 42745 h 389490"/>
                <a:gd name="connsiteX13" fmla="*/ 42745 w 390386"/>
                <a:gd name="connsiteY13" fmla="*/ 71740 h 389490"/>
                <a:gd name="connsiteX14" fmla="*/ 72637 w 390386"/>
                <a:gd name="connsiteY14" fmla="*/ 101632 h 389490"/>
                <a:gd name="connsiteX15" fmla="*/ 42446 w 390386"/>
                <a:gd name="connsiteY15" fmla="*/ 174269 h 389490"/>
                <a:gd name="connsiteX16" fmla="*/ 0 w 390386"/>
                <a:gd name="connsiteY16" fmla="*/ 174269 h 389490"/>
                <a:gd name="connsiteX17" fmla="*/ 0 w 390386"/>
                <a:gd name="connsiteY17" fmla="*/ 215221 h 389490"/>
                <a:gd name="connsiteX18" fmla="*/ 42446 w 390386"/>
                <a:gd name="connsiteY18" fmla="*/ 215221 h 389490"/>
                <a:gd name="connsiteX19" fmla="*/ 72637 w 390386"/>
                <a:gd name="connsiteY19" fmla="*/ 287858 h 389490"/>
                <a:gd name="connsiteX20" fmla="*/ 42745 w 390386"/>
                <a:gd name="connsiteY20" fmla="*/ 317749 h 389490"/>
                <a:gd name="connsiteX21" fmla="*/ 71740 w 390386"/>
                <a:gd name="connsiteY21" fmla="*/ 346746 h 389490"/>
                <a:gd name="connsiteX22" fmla="*/ 101632 w 390386"/>
                <a:gd name="connsiteY22" fmla="*/ 316854 h 389490"/>
                <a:gd name="connsiteX23" fmla="*/ 174568 w 390386"/>
                <a:gd name="connsiteY23" fmla="*/ 347044 h 389490"/>
                <a:gd name="connsiteX24" fmla="*/ 174568 w 390386"/>
                <a:gd name="connsiteY24" fmla="*/ 389491 h 389490"/>
                <a:gd name="connsiteX25" fmla="*/ 215819 w 390386"/>
                <a:gd name="connsiteY25" fmla="*/ 389491 h 389490"/>
                <a:gd name="connsiteX26" fmla="*/ 215819 w 390386"/>
                <a:gd name="connsiteY26" fmla="*/ 347044 h 389490"/>
                <a:gd name="connsiteX27" fmla="*/ 288755 w 390386"/>
                <a:gd name="connsiteY27" fmla="*/ 316854 h 389490"/>
                <a:gd name="connsiteX28" fmla="*/ 318648 w 390386"/>
                <a:gd name="connsiteY28" fmla="*/ 346746 h 389490"/>
                <a:gd name="connsiteX29" fmla="*/ 347642 w 390386"/>
                <a:gd name="connsiteY29" fmla="*/ 317749 h 389490"/>
                <a:gd name="connsiteX30" fmla="*/ 317750 w 390386"/>
                <a:gd name="connsiteY30" fmla="*/ 287858 h 389490"/>
                <a:gd name="connsiteX31" fmla="*/ 347940 w 390386"/>
                <a:gd name="connsiteY31" fmla="*/ 215221 h 389490"/>
                <a:gd name="connsiteX32" fmla="*/ 390387 w 390386"/>
                <a:gd name="connsiteY32" fmla="*/ 215221 h 389490"/>
                <a:gd name="connsiteX33" fmla="*/ 195194 w 390386"/>
                <a:gd name="connsiteY33" fmla="*/ 288755 h 389490"/>
                <a:gd name="connsiteX34" fmla="*/ 101034 w 390386"/>
                <a:gd name="connsiteY34" fmla="*/ 194895 h 389490"/>
                <a:gd name="connsiteX35" fmla="*/ 195194 w 390386"/>
                <a:gd name="connsiteY35" fmla="*/ 100735 h 389490"/>
                <a:gd name="connsiteX36" fmla="*/ 289353 w 390386"/>
                <a:gd name="connsiteY36" fmla="*/ 194596 h 389490"/>
                <a:gd name="connsiteX37" fmla="*/ 195194 w 390386"/>
                <a:gd name="connsiteY37" fmla="*/ 288755 h 389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90386" h="389490">
                  <a:moveTo>
                    <a:pt x="390387" y="215221"/>
                  </a:moveTo>
                  <a:lnTo>
                    <a:pt x="390387" y="174269"/>
                  </a:lnTo>
                  <a:lnTo>
                    <a:pt x="347940" y="174269"/>
                  </a:lnTo>
                  <a:cubicBezTo>
                    <a:pt x="344355" y="147068"/>
                    <a:pt x="333592" y="122258"/>
                    <a:pt x="317750" y="101632"/>
                  </a:cubicBezTo>
                  <a:lnTo>
                    <a:pt x="347642" y="71740"/>
                  </a:lnTo>
                  <a:lnTo>
                    <a:pt x="318648" y="42745"/>
                  </a:lnTo>
                  <a:lnTo>
                    <a:pt x="288456" y="72637"/>
                  </a:lnTo>
                  <a:cubicBezTo>
                    <a:pt x="267532" y="56795"/>
                    <a:pt x="242722" y="46033"/>
                    <a:pt x="215520" y="42446"/>
                  </a:cubicBezTo>
                  <a:lnTo>
                    <a:pt x="215520" y="0"/>
                  </a:lnTo>
                  <a:lnTo>
                    <a:pt x="174568" y="0"/>
                  </a:lnTo>
                  <a:lnTo>
                    <a:pt x="174568" y="42446"/>
                  </a:lnTo>
                  <a:cubicBezTo>
                    <a:pt x="147367" y="46033"/>
                    <a:pt x="122557" y="56795"/>
                    <a:pt x="101632" y="72637"/>
                  </a:cubicBezTo>
                  <a:lnTo>
                    <a:pt x="71740" y="42745"/>
                  </a:lnTo>
                  <a:lnTo>
                    <a:pt x="42745" y="71740"/>
                  </a:lnTo>
                  <a:lnTo>
                    <a:pt x="72637" y="101632"/>
                  </a:lnTo>
                  <a:cubicBezTo>
                    <a:pt x="56795" y="122258"/>
                    <a:pt x="46033" y="147068"/>
                    <a:pt x="42446" y="174269"/>
                  </a:cubicBezTo>
                  <a:lnTo>
                    <a:pt x="0" y="174269"/>
                  </a:lnTo>
                  <a:lnTo>
                    <a:pt x="0" y="215221"/>
                  </a:lnTo>
                  <a:lnTo>
                    <a:pt x="42446" y="215221"/>
                  </a:lnTo>
                  <a:cubicBezTo>
                    <a:pt x="46033" y="242423"/>
                    <a:pt x="56795" y="267233"/>
                    <a:pt x="72637" y="287858"/>
                  </a:cubicBezTo>
                  <a:lnTo>
                    <a:pt x="42745" y="317749"/>
                  </a:lnTo>
                  <a:lnTo>
                    <a:pt x="71740" y="346746"/>
                  </a:lnTo>
                  <a:lnTo>
                    <a:pt x="101632" y="316854"/>
                  </a:lnTo>
                  <a:cubicBezTo>
                    <a:pt x="122557" y="332696"/>
                    <a:pt x="147367" y="343459"/>
                    <a:pt x="174568" y="347044"/>
                  </a:cubicBezTo>
                  <a:lnTo>
                    <a:pt x="174568" y="389491"/>
                  </a:lnTo>
                  <a:lnTo>
                    <a:pt x="215819" y="389491"/>
                  </a:lnTo>
                  <a:lnTo>
                    <a:pt x="215819" y="347044"/>
                  </a:lnTo>
                  <a:cubicBezTo>
                    <a:pt x="243021" y="343459"/>
                    <a:pt x="267831" y="332696"/>
                    <a:pt x="288755" y="316854"/>
                  </a:cubicBezTo>
                  <a:lnTo>
                    <a:pt x="318648" y="346746"/>
                  </a:lnTo>
                  <a:lnTo>
                    <a:pt x="347642" y="317749"/>
                  </a:lnTo>
                  <a:lnTo>
                    <a:pt x="317750" y="287858"/>
                  </a:lnTo>
                  <a:cubicBezTo>
                    <a:pt x="333592" y="267233"/>
                    <a:pt x="344355" y="242423"/>
                    <a:pt x="347940" y="215221"/>
                  </a:cubicBezTo>
                  <a:lnTo>
                    <a:pt x="390387" y="215221"/>
                  </a:lnTo>
                  <a:close/>
                  <a:moveTo>
                    <a:pt x="195194" y="288755"/>
                  </a:moveTo>
                  <a:cubicBezTo>
                    <a:pt x="143182" y="288755"/>
                    <a:pt x="101034" y="246608"/>
                    <a:pt x="101034" y="194895"/>
                  </a:cubicBezTo>
                  <a:cubicBezTo>
                    <a:pt x="101034" y="143182"/>
                    <a:pt x="143182" y="100735"/>
                    <a:pt x="195194" y="100735"/>
                  </a:cubicBezTo>
                  <a:cubicBezTo>
                    <a:pt x="247206" y="100735"/>
                    <a:pt x="289353" y="142883"/>
                    <a:pt x="289353" y="194596"/>
                  </a:cubicBezTo>
                  <a:cubicBezTo>
                    <a:pt x="289353" y="246309"/>
                    <a:pt x="247206" y="288755"/>
                    <a:pt x="195194" y="288755"/>
                  </a:cubicBezTo>
                  <a:close/>
                </a:path>
              </a:pathLst>
            </a:custGeom>
            <a:solidFill>
              <a:srgbClr val="50E6FF"/>
            </a:solidFill>
            <a:ln w="353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B7BB444D-598A-AA7F-1BB5-79A30E0237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03299" y="3218883"/>
            <a:ext cx="485305" cy="4853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FDD11E7-108A-86BE-4B12-00CE43C4DC11}"/>
              </a:ext>
            </a:extLst>
          </p:cNvPr>
          <p:cNvSpPr txBox="1"/>
          <p:nvPr/>
        </p:nvSpPr>
        <p:spPr>
          <a:xfrm>
            <a:off x="7030737" y="3665654"/>
            <a:ext cx="1228335" cy="61641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Private Link</a:t>
            </a:r>
          </a:p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endpoint</a:t>
            </a:r>
          </a:p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10.5.0.5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165631-47A2-291E-AC59-0397F442572D}"/>
              </a:ext>
            </a:extLst>
          </p:cNvPr>
          <p:cNvSpPr txBox="1"/>
          <p:nvPr/>
        </p:nvSpPr>
        <p:spPr>
          <a:xfrm>
            <a:off x="5562275" y="3697669"/>
            <a:ext cx="1378329" cy="6343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DNS </a:t>
            </a:r>
          </a:p>
          <a:p>
            <a:pPr algn="ctr"/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forwarder</a:t>
            </a:r>
          </a:p>
          <a:p>
            <a:pPr algn="ctr"/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10.5.0.254</a:t>
            </a:r>
          </a:p>
        </p:txBody>
      </p:sp>
      <p:pic>
        <p:nvPicPr>
          <p:cNvPr id="81" name="Graphic 80">
            <a:extLst>
              <a:ext uri="{FF2B5EF4-FFF2-40B4-BE49-F238E27FC236}">
                <a16:creationId xmlns:a16="http://schemas.microsoft.com/office/drawing/2014/main" id="{BB6FDE4A-1A13-1758-1DF3-FF8B6D1E71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06084" y="2914638"/>
            <a:ext cx="1228335" cy="1176538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80F33761-70A4-F814-8E74-246DDD93B83D}"/>
              </a:ext>
            </a:extLst>
          </p:cNvPr>
          <p:cNvSpPr txBox="1"/>
          <p:nvPr/>
        </p:nvSpPr>
        <p:spPr>
          <a:xfrm>
            <a:off x="7483499" y="797915"/>
            <a:ext cx="1373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Azure recursive resolvers</a:t>
            </a:r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0827FF05-1568-8892-7E02-0F045190B99D}"/>
              </a:ext>
            </a:extLst>
          </p:cNvPr>
          <p:cNvSpPr/>
          <p:nvPr/>
        </p:nvSpPr>
        <p:spPr>
          <a:xfrm>
            <a:off x="4763299" y="5071060"/>
            <a:ext cx="4342894" cy="1354723"/>
          </a:xfrm>
          <a:prstGeom prst="roundRect">
            <a:avLst>
              <a:gd name="adj" fmla="val 4259"/>
            </a:avLst>
          </a:prstGeom>
          <a:noFill/>
          <a:ln>
            <a:solidFill>
              <a:srgbClr val="4472C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66830E07-FD12-9571-E6CD-D9737B3E327C}"/>
              </a:ext>
            </a:extLst>
          </p:cNvPr>
          <p:cNvSpPr/>
          <p:nvPr/>
        </p:nvSpPr>
        <p:spPr>
          <a:xfrm>
            <a:off x="5293149" y="6334333"/>
            <a:ext cx="453471" cy="184442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706C0318-F005-F673-8BC4-CB620D492F6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59740" y="6021318"/>
            <a:ext cx="1018257" cy="834235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B047DE5D-88E9-05FE-4634-2A5F3EE7F5E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59740" y="4117857"/>
            <a:ext cx="1018257" cy="834235"/>
          </a:xfrm>
          <a:prstGeom prst="rect">
            <a:avLst/>
          </a:prstGeom>
        </p:spPr>
      </p:pic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A5E3E604-C285-CFA0-5447-96352CE0636A}"/>
              </a:ext>
            </a:extLst>
          </p:cNvPr>
          <p:cNvCxnSpPr>
            <a:cxnSpLocks/>
          </p:cNvCxnSpPr>
          <p:nvPr/>
        </p:nvCxnSpPr>
        <p:spPr>
          <a:xfrm flipV="1">
            <a:off x="8231914" y="4488560"/>
            <a:ext cx="0" cy="582500"/>
          </a:xfrm>
          <a:prstGeom prst="straightConnector1">
            <a:avLst/>
          </a:prstGeom>
          <a:ln w="25400">
            <a:solidFill>
              <a:schemeClr val="tx1"/>
            </a:solidFill>
            <a:bevel/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A35679A-4D53-8915-2D54-F45BE465074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7630714" y="3384557"/>
            <a:ext cx="1671375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bevel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1101C59A-2E9A-72F7-EE0C-AC18544E06E7}"/>
              </a:ext>
            </a:extLst>
          </p:cNvPr>
          <p:cNvCxnSpPr>
            <a:cxnSpLocks/>
          </p:cNvCxnSpPr>
          <p:nvPr/>
        </p:nvCxnSpPr>
        <p:spPr>
          <a:xfrm flipH="1" flipV="1">
            <a:off x="6781045" y="662268"/>
            <a:ext cx="0" cy="1074573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4DCB528-6D67-11EC-34DB-39772BBF8F21}"/>
              </a:ext>
            </a:extLst>
          </p:cNvPr>
          <p:cNvCxnSpPr>
            <a:cxnSpLocks/>
          </p:cNvCxnSpPr>
          <p:nvPr/>
        </p:nvCxnSpPr>
        <p:spPr>
          <a:xfrm flipV="1">
            <a:off x="7192992" y="1194642"/>
            <a:ext cx="5625" cy="542199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E5020F58-90B7-8C69-6F08-B52B6EE400F6}"/>
              </a:ext>
            </a:extLst>
          </p:cNvPr>
          <p:cNvCxnSpPr>
            <a:cxnSpLocks/>
          </p:cNvCxnSpPr>
          <p:nvPr/>
        </p:nvCxnSpPr>
        <p:spPr>
          <a:xfrm flipH="1" flipV="1">
            <a:off x="6294139" y="2435528"/>
            <a:ext cx="0" cy="81323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E6B4C8A-ACB3-2020-6309-C32F38E6C017}"/>
              </a:ext>
            </a:extLst>
          </p:cNvPr>
          <p:cNvCxnSpPr>
            <a:cxnSpLocks/>
          </p:cNvCxnSpPr>
          <p:nvPr/>
        </p:nvCxnSpPr>
        <p:spPr>
          <a:xfrm>
            <a:off x="6080564" y="2435528"/>
            <a:ext cx="0" cy="81323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Oval 133">
            <a:extLst>
              <a:ext uri="{FF2B5EF4-FFF2-40B4-BE49-F238E27FC236}">
                <a16:creationId xmlns:a16="http://schemas.microsoft.com/office/drawing/2014/main" id="{D373AE76-5617-8915-CA4B-8F8E3E460F88}"/>
              </a:ext>
            </a:extLst>
          </p:cNvPr>
          <p:cNvSpPr/>
          <p:nvPr/>
        </p:nvSpPr>
        <p:spPr>
          <a:xfrm>
            <a:off x="6822478" y="5183902"/>
            <a:ext cx="320040" cy="320040"/>
          </a:xfrm>
          <a:prstGeom prst="ellipse">
            <a:avLst/>
          </a:prstGeom>
          <a:solidFill>
            <a:srgbClr val="107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cxnSp>
        <p:nvCxnSpPr>
          <p:cNvPr id="136" name="Connector: Elbow 135">
            <a:extLst>
              <a:ext uri="{FF2B5EF4-FFF2-40B4-BE49-F238E27FC236}">
                <a16:creationId xmlns:a16="http://schemas.microsoft.com/office/drawing/2014/main" id="{036ECDD9-62D6-5B49-FB08-C3BA8988250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201438" y="961265"/>
            <a:ext cx="1917519" cy="704806"/>
          </a:xfrm>
          <a:prstGeom prst="bentConnector3">
            <a:avLst>
              <a:gd name="adj1" fmla="val 100170"/>
            </a:avLst>
          </a:prstGeom>
          <a:ln w="25400">
            <a:solidFill>
              <a:schemeClr val="tx1"/>
            </a:solidFill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Oval 149">
            <a:extLst>
              <a:ext uri="{FF2B5EF4-FFF2-40B4-BE49-F238E27FC236}">
                <a16:creationId xmlns:a16="http://schemas.microsoft.com/office/drawing/2014/main" id="{D040BA57-0362-93A3-5553-4C8572F9AFEA}"/>
              </a:ext>
            </a:extLst>
          </p:cNvPr>
          <p:cNvSpPr/>
          <p:nvPr/>
        </p:nvSpPr>
        <p:spPr>
          <a:xfrm>
            <a:off x="5696520" y="4644743"/>
            <a:ext cx="320040" cy="320040"/>
          </a:xfrm>
          <a:prstGeom prst="ellipse">
            <a:avLst/>
          </a:prstGeom>
          <a:solidFill>
            <a:srgbClr val="107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97697C25-6654-6E28-AAE0-DD635ED9556A}"/>
              </a:ext>
            </a:extLst>
          </p:cNvPr>
          <p:cNvSpPr/>
          <p:nvPr/>
        </p:nvSpPr>
        <p:spPr>
          <a:xfrm>
            <a:off x="6352581" y="2566176"/>
            <a:ext cx="320040" cy="320040"/>
          </a:xfrm>
          <a:prstGeom prst="ellipse">
            <a:avLst/>
          </a:prstGeom>
          <a:solidFill>
            <a:srgbClr val="107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B8436194-A04F-516D-C19F-2FCA9D24F0EF}"/>
              </a:ext>
            </a:extLst>
          </p:cNvPr>
          <p:cNvSpPr/>
          <p:nvPr/>
        </p:nvSpPr>
        <p:spPr>
          <a:xfrm>
            <a:off x="7267992" y="1353436"/>
            <a:ext cx="320040" cy="320040"/>
          </a:xfrm>
          <a:prstGeom prst="ellipse">
            <a:avLst/>
          </a:prstGeom>
          <a:solidFill>
            <a:srgbClr val="107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4</a:t>
            </a:r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3E173450-71DD-E4DD-4179-0F981287CCBA}"/>
              </a:ext>
            </a:extLst>
          </p:cNvPr>
          <p:cNvSpPr/>
          <p:nvPr/>
        </p:nvSpPr>
        <p:spPr>
          <a:xfrm>
            <a:off x="6411658" y="880222"/>
            <a:ext cx="320040" cy="320040"/>
          </a:xfrm>
          <a:prstGeom prst="ellipse">
            <a:avLst/>
          </a:prstGeom>
          <a:solidFill>
            <a:srgbClr val="107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5</a:t>
            </a:r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8B18E9D2-35D8-8CF6-AD9A-FC591D2560EA}"/>
              </a:ext>
            </a:extLst>
          </p:cNvPr>
          <p:cNvSpPr/>
          <p:nvPr/>
        </p:nvSpPr>
        <p:spPr>
          <a:xfrm>
            <a:off x="5704895" y="2566176"/>
            <a:ext cx="320040" cy="320040"/>
          </a:xfrm>
          <a:prstGeom prst="ellipse">
            <a:avLst/>
          </a:prstGeom>
          <a:solidFill>
            <a:srgbClr val="107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6</a:t>
            </a:r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9E7ADDB3-D4F1-F230-30EC-1E8F98EE7867}"/>
              </a:ext>
            </a:extLst>
          </p:cNvPr>
          <p:cNvSpPr/>
          <p:nvPr/>
        </p:nvSpPr>
        <p:spPr>
          <a:xfrm>
            <a:off x="6369522" y="4644743"/>
            <a:ext cx="320040" cy="320040"/>
          </a:xfrm>
          <a:prstGeom prst="ellipse">
            <a:avLst/>
          </a:prstGeom>
          <a:solidFill>
            <a:srgbClr val="107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7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429AB35-F358-4EB8-C89A-67142DF9DFA5}"/>
              </a:ext>
            </a:extLst>
          </p:cNvPr>
          <p:cNvSpPr txBox="1"/>
          <p:nvPr/>
        </p:nvSpPr>
        <p:spPr>
          <a:xfrm>
            <a:off x="5301332" y="1026825"/>
            <a:ext cx="1032107" cy="4045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Virtual network link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83954E5C-DCBB-7D11-7D71-192E0896C8BC}"/>
              </a:ext>
            </a:extLst>
          </p:cNvPr>
          <p:cNvSpPr txBox="1"/>
          <p:nvPr/>
        </p:nvSpPr>
        <p:spPr>
          <a:xfrm>
            <a:off x="4312230" y="4480176"/>
            <a:ext cx="1212708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VNet-hub-001</a:t>
            </a:r>
          </a:p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10.5.0.0/24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34EA439-6DF4-01D3-25B0-7204AA8D94ED}"/>
              </a:ext>
            </a:extLst>
          </p:cNvPr>
          <p:cNvSpPr txBox="1"/>
          <p:nvPr/>
        </p:nvSpPr>
        <p:spPr>
          <a:xfrm>
            <a:off x="5740618" y="6353663"/>
            <a:ext cx="2121617" cy="47812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On-premises network</a:t>
            </a:r>
          </a:p>
          <a:p>
            <a:r>
              <a:rPr lang="en-US" sz="1200">
                <a:latin typeface="Segoe UI" panose="020B0502040204020203" pitchFamily="34" charset="0"/>
                <a:cs typeface="Segoe UI" panose="020B0502040204020203" pitchFamily="34" charset="0"/>
              </a:rPr>
              <a:t>10.0.0.0/24</a:t>
            </a:r>
          </a:p>
        </p:txBody>
      </p: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50B5C557-54F9-9192-52C0-73B44BE27A8B}"/>
              </a:ext>
            </a:extLst>
          </p:cNvPr>
          <p:cNvCxnSpPr>
            <a:cxnSpLocks/>
          </p:cNvCxnSpPr>
          <p:nvPr/>
        </p:nvCxnSpPr>
        <p:spPr>
          <a:xfrm flipV="1">
            <a:off x="6080564" y="4304532"/>
            <a:ext cx="0" cy="969517"/>
          </a:xfrm>
          <a:prstGeom prst="straightConnector1">
            <a:avLst/>
          </a:prstGeom>
          <a:ln w="25400">
            <a:solidFill>
              <a:schemeClr val="tx1"/>
            </a:solidFill>
            <a:bevel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A3E33993-047B-4C8D-A8BA-314584B40BD0}"/>
              </a:ext>
            </a:extLst>
          </p:cNvPr>
          <p:cNvCxnSpPr>
            <a:cxnSpLocks/>
          </p:cNvCxnSpPr>
          <p:nvPr/>
        </p:nvCxnSpPr>
        <p:spPr>
          <a:xfrm flipH="1">
            <a:off x="6301401" y="4304532"/>
            <a:ext cx="0" cy="1002866"/>
          </a:xfrm>
          <a:prstGeom prst="straightConnector1">
            <a:avLst/>
          </a:prstGeom>
          <a:ln w="25400">
            <a:solidFill>
              <a:schemeClr val="tx1"/>
            </a:solidFill>
            <a:bevel/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Connector: Elbow 205">
            <a:extLst>
              <a:ext uri="{FF2B5EF4-FFF2-40B4-BE49-F238E27FC236}">
                <a16:creationId xmlns:a16="http://schemas.microsoft.com/office/drawing/2014/main" id="{DBD71592-EF6A-FA8E-7C49-AFCB1DE07EAC}"/>
              </a:ext>
            </a:extLst>
          </p:cNvPr>
          <p:cNvCxnSpPr>
            <a:cxnSpLocks/>
          </p:cNvCxnSpPr>
          <p:nvPr/>
        </p:nvCxnSpPr>
        <p:spPr>
          <a:xfrm rot="16200000" flipV="1">
            <a:off x="6998812" y="4239167"/>
            <a:ext cx="1784357" cy="352105"/>
          </a:xfrm>
          <a:prstGeom prst="bentConnector3">
            <a:avLst>
              <a:gd name="adj1" fmla="val 99964"/>
            </a:avLst>
          </a:prstGeom>
          <a:ln w="25400">
            <a:solidFill>
              <a:schemeClr val="accent5">
                <a:lumMod val="75000"/>
              </a:schemeClr>
            </a:solidFill>
            <a:prstDash val="solid"/>
            <a:bevel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Box 218">
            <a:extLst>
              <a:ext uri="{FF2B5EF4-FFF2-40B4-BE49-F238E27FC236}">
                <a16:creationId xmlns:a16="http://schemas.microsoft.com/office/drawing/2014/main" id="{0ADE56CB-3EFF-2EDB-776D-5BDDAF9CC33E}"/>
              </a:ext>
            </a:extLst>
          </p:cNvPr>
          <p:cNvSpPr txBox="1"/>
          <p:nvPr/>
        </p:nvSpPr>
        <p:spPr>
          <a:xfrm>
            <a:off x="4408501" y="260430"/>
            <a:ext cx="354798" cy="231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60C16E-F3D6-96DE-4CED-A2BE20C4B1B6}"/>
              </a:ext>
            </a:extLst>
          </p:cNvPr>
          <p:cNvSpPr txBox="1"/>
          <p:nvPr/>
        </p:nvSpPr>
        <p:spPr>
          <a:xfrm>
            <a:off x="1962932" y="3939331"/>
            <a:ext cx="22961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DNS traffic</a:t>
            </a:r>
          </a:p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Private connection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A0209EB-D1D8-03EF-0F85-D35E92008FBE}"/>
              </a:ext>
            </a:extLst>
          </p:cNvPr>
          <p:cNvCxnSpPr>
            <a:cxnSpLocks/>
          </p:cNvCxnSpPr>
          <p:nvPr/>
        </p:nvCxnSpPr>
        <p:spPr>
          <a:xfrm>
            <a:off x="1402707" y="4092475"/>
            <a:ext cx="540934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E996B98-C72B-58AE-BDD8-48F0AEA2675C}"/>
              </a:ext>
            </a:extLst>
          </p:cNvPr>
          <p:cNvCxnSpPr>
            <a:cxnSpLocks/>
          </p:cNvCxnSpPr>
          <p:nvPr/>
        </p:nvCxnSpPr>
        <p:spPr>
          <a:xfrm>
            <a:off x="1416359" y="4419501"/>
            <a:ext cx="540934" cy="0"/>
          </a:xfrm>
          <a:prstGeom prst="straightConnector1">
            <a:avLst/>
          </a:prstGeom>
          <a:ln w="25400">
            <a:solidFill>
              <a:schemeClr val="accent5">
                <a:lumMod val="75000"/>
              </a:schemeClr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8CA92746-DC0F-4E03-12FB-918D0CD588A6}"/>
              </a:ext>
            </a:extLst>
          </p:cNvPr>
          <p:cNvGrpSpPr/>
          <p:nvPr/>
        </p:nvGrpSpPr>
        <p:grpSpPr>
          <a:xfrm>
            <a:off x="4720104" y="5062679"/>
            <a:ext cx="1809973" cy="1176538"/>
            <a:chOff x="3985960" y="5062679"/>
            <a:chExt cx="1809973" cy="1176538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E09DC62-62D3-90E0-CC44-8F3C759A3DC7}"/>
                </a:ext>
              </a:extLst>
            </p:cNvPr>
            <p:cNvSpPr/>
            <p:nvPr/>
          </p:nvSpPr>
          <p:spPr>
            <a:xfrm>
              <a:off x="4215868" y="5307398"/>
              <a:ext cx="1543717" cy="853493"/>
            </a:xfrm>
            <a:prstGeom prst="rect">
              <a:avLst/>
            </a:prstGeom>
            <a:solidFill>
              <a:srgbClr val="F8F8F8"/>
            </a:solidFill>
            <a:ln w="3175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A8C7734-F53D-FD3A-9F69-F445797C8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5960" y="5062679"/>
              <a:ext cx="1228335" cy="1176538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13029A-7176-4BD3-489B-3FA8B82C3491}"/>
                </a:ext>
              </a:extLst>
            </p:cNvPr>
            <p:cNvSpPr txBox="1"/>
            <p:nvPr/>
          </p:nvSpPr>
          <p:spPr>
            <a:xfrm>
              <a:off x="4876179" y="5390659"/>
              <a:ext cx="91975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Segoe UI" panose="020B0502040204020203" pitchFamily="34" charset="0"/>
                  <a:cs typeface="Segoe UI" panose="020B0502040204020203" pitchFamily="34" charset="0"/>
                </a:rPr>
                <a:t>Internal DNS</a:t>
              </a:r>
            </a:p>
            <a:p>
              <a:r>
                <a:rPr lang="en-US" sz="1200">
                  <a:latin typeface="Segoe UI" panose="020B0502040204020203" pitchFamily="34" charset="0"/>
                  <a:cs typeface="Segoe UI" panose="020B0502040204020203" pitchFamily="34" charset="0"/>
                </a:rPr>
                <a:t>10.0.0.254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D7D205D-5EF3-8C56-8CBD-27A799E97674}"/>
              </a:ext>
            </a:extLst>
          </p:cNvPr>
          <p:cNvCxnSpPr>
            <a:cxnSpLocks/>
          </p:cNvCxnSpPr>
          <p:nvPr/>
        </p:nvCxnSpPr>
        <p:spPr>
          <a:xfrm flipH="1">
            <a:off x="6512601" y="5574239"/>
            <a:ext cx="885351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C6E5850-432D-80BF-5DAD-B24B55C77A15}"/>
              </a:ext>
            </a:extLst>
          </p:cNvPr>
          <p:cNvCxnSpPr>
            <a:cxnSpLocks/>
          </p:cNvCxnSpPr>
          <p:nvPr/>
        </p:nvCxnSpPr>
        <p:spPr>
          <a:xfrm>
            <a:off x="6523789" y="5848792"/>
            <a:ext cx="916121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55D3A41A-9201-DF5C-C578-2548CC51641F}"/>
              </a:ext>
            </a:extLst>
          </p:cNvPr>
          <p:cNvSpPr/>
          <p:nvPr/>
        </p:nvSpPr>
        <p:spPr>
          <a:xfrm>
            <a:off x="6822478" y="5940631"/>
            <a:ext cx="320040" cy="320040"/>
          </a:xfrm>
          <a:prstGeom prst="ellipse">
            <a:avLst/>
          </a:prstGeom>
          <a:solidFill>
            <a:srgbClr val="107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8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644310-8D7D-E674-F37A-E3AE2E23125B}"/>
              </a:ext>
            </a:extLst>
          </p:cNvPr>
          <p:cNvSpPr/>
          <p:nvPr/>
        </p:nvSpPr>
        <p:spPr>
          <a:xfrm>
            <a:off x="8268323" y="4644743"/>
            <a:ext cx="320040" cy="320040"/>
          </a:xfrm>
          <a:prstGeom prst="ellipse">
            <a:avLst/>
          </a:prstGeom>
          <a:solidFill>
            <a:srgbClr val="107C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9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AAC103C-501B-52E3-2CCC-56DA15AEE1A4}"/>
              </a:ext>
            </a:extLst>
          </p:cNvPr>
          <p:cNvCxnSpPr>
            <a:cxnSpLocks/>
          </p:cNvCxnSpPr>
          <p:nvPr/>
        </p:nvCxnSpPr>
        <p:spPr>
          <a:xfrm flipH="1">
            <a:off x="3545541" y="5503942"/>
            <a:ext cx="1404471" cy="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EFFF78CC-F261-F3CC-802C-B7A4F3C6B35D}"/>
              </a:ext>
            </a:extLst>
          </p:cNvPr>
          <p:cNvSpPr txBox="1"/>
          <p:nvPr/>
        </p:nvSpPr>
        <p:spPr>
          <a:xfrm>
            <a:off x="3829461" y="5537437"/>
            <a:ext cx="1018257" cy="4308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1100">
                <a:latin typeface="Segoe UI" panose="020B0502040204020203" pitchFamily="34" charset="0"/>
                <a:cs typeface="Segoe UI" panose="020B0502040204020203" pitchFamily="34" charset="0"/>
              </a:rPr>
              <a:t>Conditional forwarder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E65176F-07AA-BF21-46A1-E145EDE48295}"/>
              </a:ext>
            </a:extLst>
          </p:cNvPr>
          <p:cNvSpPr/>
          <p:nvPr/>
        </p:nvSpPr>
        <p:spPr>
          <a:xfrm>
            <a:off x="1137633" y="4901958"/>
            <a:ext cx="1577843" cy="11350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6A728DD-247E-BA54-8A30-3111DE4B386E}"/>
              </a:ext>
            </a:extLst>
          </p:cNvPr>
          <p:cNvSpPr/>
          <p:nvPr/>
        </p:nvSpPr>
        <p:spPr>
          <a:xfrm>
            <a:off x="2783410" y="4911063"/>
            <a:ext cx="734895" cy="111025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0070C0"/>
                </a:solidFill>
              </a:ln>
              <a:noFill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89BDFC-2D8E-E0C5-8C34-FBCE9374F8C7}"/>
              </a:ext>
            </a:extLst>
          </p:cNvPr>
          <p:cNvSpPr txBox="1"/>
          <p:nvPr/>
        </p:nvSpPr>
        <p:spPr>
          <a:xfrm>
            <a:off x="2726130" y="4952092"/>
            <a:ext cx="830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latin typeface="Segoe UI" panose="020B0502040204020203" pitchFamily="34" charset="0"/>
                <a:cs typeface="Segoe UI" panose="020B0502040204020203" pitchFamily="34" charset="0"/>
              </a:rPr>
              <a:t>IP address</a:t>
            </a:r>
          </a:p>
          <a:p>
            <a:r>
              <a:rPr lang="en-US" sz="900">
                <a:latin typeface="Segoe UI" panose="020B0502040204020203" pitchFamily="34" charset="0"/>
                <a:cs typeface="Segoe UI" panose="020B0502040204020203" pitchFamily="34" charset="0"/>
              </a:rPr>
              <a:t>    10.5.0.254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0869C01-DD7F-664A-C571-4C59B320E633}"/>
              </a:ext>
            </a:extLst>
          </p:cNvPr>
          <p:cNvGrpSpPr/>
          <p:nvPr/>
        </p:nvGrpSpPr>
        <p:grpSpPr>
          <a:xfrm>
            <a:off x="1172732" y="4952092"/>
            <a:ext cx="1679932" cy="1181247"/>
            <a:chOff x="585233" y="3123285"/>
            <a:chExt cx="1679932" cy="118124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2234B1A8-6B04-1EB7-818C-778D199627A4}"/>
                </a:ext>
              </a:extLst>
            </p:cNvPr>
            <p:cNvSpPr txBox="1"/>
            <p:nvPr/>
          </p:nvSpPr>
          <p:spPr>
            <a:xfrm>
              <a:off x="613435" y="3123285"/>
              <a:ext cx="1651730" cy="118124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sz="900">
                  <a:latin typeface="Segoe UI" panose="020B0502040204020203" pitchFamily="34" charset="0"/>
                  <a:cs typeface="Segoe UI" panose="020B0502040204020203" pitchFamily="34" charset="0"/>
                </a:rPr>
                <a:t>DNS</a:t>
              </a:r>
            </a:p>
            <a:p>
              <a:r>
                <a:rPr lang="en-US" sz="900">
                  <a:latin typeface="Segoe UI" panose="020B0502040204020203" pitchFamily="34" charset="0"/>
                  <a:cs typeface="Segoe UI" panose="020B0502040204020203" pitchFamily="34" charset="0"/>
                  <a:sym typeface="Wingdings 3" panose="05040102010807070707" pitchFamily="18" charset="2"/>
                </a:rPr>
                <a:t> </a:t>
              </a:r>
              <a:r>
                <a:rPr lang="en-US" sz="900" err="1">
                  <a:latin typeface="Segoe UI" panose="020B0502040204020203" pitchFamily="34" charset="0"/>
                  <a:cs typeface="Segoe UI" panose="020B0502040204020203" pitchFamily="34" charset="0"/>
                </a:rPr>
                <a:t>vmdns</a:t>
              </a:r>
              <a:endParaRPr lang="en-US" sz="900"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Segoe UI" panose="020B0502040204020203" pitchFamily="34" charset="0"/>
                </a:rPr>
                <a:t> </a:t>
              </a:r>
              <a:r>
                <a:rPr lang="en-US" sz="900">
                  <a:latin typeface="Consolas" panose="020B0609020204030204" pitchFamily="49" charset="0"/>
                  <a:cs typeface="Segoe UI" panose="020B0502040204020203" pitchFamily="34" charset="0"/>
                </a:rPr>
                <a:t> </a:t>
              </a:r>
              <a:r>
                <a:rPr lang="en-US" sz="900">
                  <a:latin typeface="Segoe UI" panose="020B0502040204020203" pitchFamily="34" charset="0"/>
                  <a:cs typeface="Segoe UI" panose="020B0502040204020203" pitchFamily="34" charset="0"/>
                </a:rPr>
                <a:t>Forward lookup zones</a:t>
              </a:r>
            </a:p>
            <a:p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latin typeface="Consolas" panose="020B0609020204030204" pitchFamily="49" charset="0"/>
                  <a:cs typeface="Segoe UI" panose="020B0502040204020203" pitchFamily="34" charset="0"/>
                </a:rPr>
                <a:t>  </a:t>
              </a:r>
              <a:r>
                <a:rPr lang="en-US" sz="900">
                  <a:latin typeface="Segoe UI" panose="020B0502040204020203" pitchFamily="34" charset="0"/>
                  <a:cs typeface="Segoe UI" panose="020B0502040204020203" pitchFamily="34" charset="0"/>
                </a:rPr>
                <a:t>Reverse lookup zones</a:t>
              </a:r>
            </a:p>
            <a:p>
              <a:r>
                <a:rPr lang="en-US" sz="900">
                  <a:solidFill>
                    <a:schemeClr val="tx1">
                      <a:lumMod val="50000"/>
                      <a:lumOff val="50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   </a:t>
              </a:r>
              <a:r>
                <a:rPr lang="en-US" sz="900">
                  <a:latin typeface="Segoe UI" panose="020B0502040204020203" pitchFamily="34" charset="0"/>
                  <a:cs typeface="Segoe UI" panose="020B0502040204020203" pitchFamily="34" charset="0"/>
                </a:rPr>
                <a:t>Trust points</a:t>
              </a:r>
            </a:p>
            <a:p>
              <a:r>
                <a:rPr lang="en-US" sz="900">
                  <a:latin typeface="Segoe UI" panose="020B0502040204020203" pitchFamily="34" charset="0"/>
                  <a:cs typeface="Segoe UI" panose="020B0502040204020203" pitchFamily="34" charset="0"/>
                </a:rPr>
                <a:t>    Conditional forwarders</a:t>
              </a:r>
            </a:p>
            <a:p>
              <a:r>
                <a:rPr lang="en-US" sz="900">
                  <a:latin typeface="Segoe UI" panose="020B0502040204020203" pitchFamily="34" charset="0"/>
                  <a:cs typeface="Segoe UI" panose="020B0502040204020203" pitchFamily="34" charset="0"/>
                </a:rPr>
                <a:t>       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894C2A10-4908-F063-D4E8-EB18DA4868F8}"/>
                </a:ext>
              </a:extLst>
            </p:cNvPr>
            <p:cNvGrpSpPr/>
            <p:nvPr/>
          </p:nvGrpSpPr>
          <p:grpSpPr>
            <a:xfrm>
              <a:off x="585233" y="3323886"/>
              <a:ext cx="228511" cy="694898"/>
              <a:chOff x="585233" y="3323886"/>
              <a:chExt cx="228511" cy="694898"/>
            </a:xfrm>
          </p:grpSpPr>
          <p:pic>
            <p:nvPicPr>
              <p:cNvPr id="53" name="Graphic 52" descr="Caret Right with solid fill">
                <a:extLst>
                  <a:ext uri="{FF2B5EF4-FFF2-40B4-BE49-F238E27FC236}">
                    <a16:creationId xmlns:a16="http://schemas.microsoft.com/office/drawing/2014/main" id="{3D84FF41-5CB6-3302-C840-605D580776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76584" y="3731341"/>
                <a:ext cx="137160" cy="137160"/>
              </a:xfrm>
              <a:prstGeom prst="rect">
                <a:avLst/>
              </a:prstGeom>
            </p:spPr>
          </p:pic>
          <p:pic>
            <p:nvPicPr>
              <p:cNvPr id="50" name="Graphic 49" descr="Caret Right with solid fill">
                <a:extLst>
                  <a:ext uri="{FF2B5EF4-FFF2-40B4-BE49-F238E27FC236}">
                    <a16:creationId xmlns:a16="http://schemas.microsoft.com/office/drawing/2014/main" id="{E936DFEA-C36E-44C7-8D09-D97881BDA6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76584" y="3453933"/>
                <a:ext cx="137160" cy="137160"/>
              </a:xfrm>
              <a:prstGeom prst="rect">
                <a:avLst/>
              </a:prstGeom>
            </p:spPr>
          </p:pic>
          <p:pic>
            <p:nvPicPr>
              <p:cNvPr id="51" name="Graphic 50" descr="Caret Right with solid fill">
                <a:extLst>
                  <a:ext uri="{FF2B5EF4-FFF2-40B4-BE49-F238E27FC236}">
                    <a16:creationId xmlns:a16="http://schemas.microsoft.com/office/drawing/2014/main" id="{3189750F-9BA7-E0EA-C031-6AE8D10C0D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5400000">
                <a:off x="585233" y="3323886"/>
                <a:ext cx="137160" cy="137160"/>
              </a:xfrm>
              <a:prstGeom prst="rect">
                <a:avLst/>
              </a:prstGeom>
            </p:spPr>
          </p:pic>
          <p:pic>
            <p:nvPicPr>
              <p:cNvPr id="52" name="Graphic 51" descr="Caret Right with solid fill">
                <a:extLst>
                  <a:ext uri="{FF2B5EF4-FFF2-40B4-BE49-F238E27FC236}">
                    <a16:creationId xmlns:a16="http://schemas.microsoft.com/office/drawing/2014/main" id="{663A595D-565B-EF01-248E-D3B939DBD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676036" y="3592637"/>
                <a:ext cx="137160" cy="137160"/>
              </a:xfrm>
              <a:prstGeom prst="rect">
                <a:avLst/>
              </a:prstGeom>
            </p:spPr>
          </p:pic>
          <p:pic>
            <p:nvPicPr>
              <p:cNvPr id="54" name="Graphic 53" descr="Caret Right with solid fill">
                <a:extLst>
                  <a:ext uri="{FF2B5EF4-FFF2-40B4-BE49-F238E27FC236}">
                    <a16:creationId xmlns:a16="http://schemas.microsoft.com/office/drawing/2014/main" id="{6A1321A8-5EC4-3B94-EF13-FBE12F3AFE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 rot="5400000">
                <a:off x="676584" y="3881624"/>
                <a:ext cx="137160" cy="137160"/>
              </a:xfrm>
              <a:prstGeom prst="rect">
                <a:avLst/>
              </a:prstGeom>
            </p:spPr>
          </p:pic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DA49974-0745-B2DC-BDD6-67A53005B8A8}"/>
                </a:ext>
              </a:extLst>
            </p:cNvPr>
            <p:cNvSpPr txBox="1"/>
            <p:nvPr/>
          </p:nvSpPr>
          <p:spPr>
            <a:xfrm>
              <a:off x="879081" y="4014820"/>
              <a:ext cx="1132582" cy="1384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900">
                  <a:latin typeface="Segoe UI" panose="020B0502040204020203" pitchFamily="34" charset="0"/>
                  <a:cs typeface="Segoe UI" panose="020B0502040204020203" pitchFamily="34" charset="0"/>
                </a:rPr>
                <a:t>database.windows.net</a:t>
              </a: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D8B0C3B-5199-AFFA-4582-2F12ED28A26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35832" y="5860714"/>
            <a:ext cx="2250490" cy="120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90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10C70-0A40-9A1A-2F2D-0E3FE01CA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6"/>
            <a:ext cx="11300156" cy="5093293"/>
          </a:xfrm>
        </p:spPr>
        <p:txBody>
          <a:bodyPr/>
          <a:lstStyle/>
          <a:p>
            <a:r>
              <a:rPr lang="it-IT" dirty="0"/>
              <a:t>168.63.129.16</a:t>
            </a:r>
          </a:p>
          <a:p>
            <a:r>
              <a:rPr lang="it-IT" dirty="0"/>
              <a:t>https://learn.microsoft.com/en-us/azure/virtual-network/what-is-ip-address-168-63-129-16?tabs=windows</a:t>
            </a:r>
          </a:p>
          <a:p>
            <a:endParaRPr lang="it-IT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853A2-F8F3-3AC1-0E49-FD79E742D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</p:spPr>
        <p:txBody>
          <a:bodyPr/>
          <a:lstStyle/>
          <a:p>
            <a:r>
              <a:rPr lang="it-IT" dirty="0"/>
              <a:t>Azure DNS Custom DNS Forwarders</a:t>
            </a:r>
          </a:p>
        </p:txBody>
      </p:sp>
    </p:spTree>
    <p:extLst>
      <p:ext uri="{BB962C8B-B14F-4D97-AF65-F5344CB8AC3E}">
        <p14:creationId xmlns:p14="http://schemas.microsoft.com/office/powerpoint/2010/main" val="176066953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DD991E-767D-FE4B-82AD-96DD0E4D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F97A3CF-476F-6F75-2D87-38793C546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19832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28C72-3F89-B44F-13B2-C566450F4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20706A-D512-ABE7-EEFE-ADCC4E529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0EE972-834B-10C2-2734-A03D9F13E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159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47268-1685-77AD-722C-260F1AC88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D4154-8493-EB33-CE82-30195CE6C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/>
              <a:t>...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425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84371D2C-5EF3-C331-730B-4FB2B822012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19113" y="1085850"/>
          <a:ext cx="10911057" cy="398141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896947">
                  <a:extLst>
                    <a:ext uri="{9D8B030D-6E8A-4147-A177-3AD203B41FA5}">
                      <a16:colId xmlns:a16="http://schemas.microsoft.com/office/drawing/2014/main" val="486990887"/>
                    </a:ext>
                  </a:extLst>
                </a:gridCol>
                <a:gridCol w="4533972">
                  <a:extLst>
                    <a:ext uri="{9D8B030D-6E8A-4147-A177-3AD203B41FA5}">
                      <a16:colId xmlns:a16="http://schemas.microsoft.com/office/drawing/2014/main" val="30769917"/>
                    </a:ext>
                  </a:extLst>
                </a:gridCol>
                <a:gridCol w="4480138">
                  <a:extLst>
                    <a:ext uri="{9D8B030D-6E8A-4147-A177-3AD203B41FA5}">
                      <a16:colId xmlns:a16="http://schemas.microsoft.com/office/drawing/2014/main" val="1327572904"/>
                    </a:ext>
                  </a:extLst>
                </a:gridCol>
              </a:tblGrid>
              <a:tr h="270906">
                <a:tc>
                  <a:txBody>
                    <a:bodyPr/>
                    <a:lstStyle/>
                    <a:p>
                      <a:endParaRPr lang="en-US" sz="1800" dirty="0">
                        <a:latin typeface="Tenorite" panose="00000500000000000000" pitchFamily="2" charset="0"/>
                      </a:endParaRP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enorite" panose="00000500000000000000" pitchFamily="2" charset="0"/>
                        </a:rPr>
                        <a:t>Single Machine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0">
                          <a:latin typeface="Tenorite" panose="00000500000000000000" pitchFamily="2" charset="0"/>
                        </a:rPr>
                        <a:t>Scalable Cluster</a:t>
                      </a:r>
                    </a:p>
                  </a:txBody>
                  <a:tcPr anchor="ctr"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121706"/>
                  </a:ext>
                </a:extLst>
              </a:tr>
              <a:tr h="22397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Type of Virtual switch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Internal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External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283951"/>
                  </a:ext>
                </a:extLst>
              </a:tr>
              <a:tr h="223975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Virtual switch creation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Automatic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Automatic Based on NetAdapterName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4325012"/>
                  </a:ext>
                </a:extLst>
              </a:tr>
              <a:tr h="223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IP address assignment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Automatic – Addresses defined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Static IP addresses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1679119"/>
                  </a:ext>
                </a:extLst>
              </a:tr>
              <a:tr h="22397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Outbound connections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Using NAT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Directly using Physical Net Adapter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905336"/>
                  </a:ext>
                </a:extLst>
              </a:tr>
              <a:tr h="22397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Inbound connections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Not reachable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Using Node IP Address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680862"/>
                  </a:ext>
                </a:extLst>
              </a:tr>
              <a:tr h="344789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Network Plugin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K8s – Calico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K3s – Flannel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K8s – Calico</a:t>
                      </a:r>
                    </a:p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K3s – Flannel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01496"/>
                  </a:ext>
                </a:extLst>
              </a:tr>
              <a:tr h="344789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DNS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Configurable – If not provided, use Windows host DNS servers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Configurable – If not provided, use Windows host DNS servers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1613065"/>
                  </a:ext>
                </a:extLst>
              </a:tr>
              <a:tr h="22397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Proxy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Configurable – </a:t>
                      </a:r>
                      <a:r>
                        <a:rPr lang="en-US" sz="1200" i="1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http_proxy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, </a:t>
                      </a:r>
                      <a:r>
                        <a:rPr lang="en-US" sz="1200" i="1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https_proxy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 &amp; </a:t>
                      </a:r>
                      <a:r>
                        <a:rPr lang="en-US" sz="1200" i="1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no_proxy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Configurable – </a:t>
                      </a:r>
                      <a:r>
                        <a:rPr lang="en-US" sz="1200" i="1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http_proxy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, </a:t>
                      </a:r>
                      <a:r>
                        <a:rPr lang="en-US" sz="1200" i="1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https_proxy</a:t>
                      </a:r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 &amp; </a:t>
                      </a:r>
                      <a:r>
                        <a:rPr lang="en-US" sz="1200" i="1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no_proxy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4258768"/>
                  </a:ext>
                </a:extLst>
              </a:tr>
              <a:tr h="22397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Offline deployment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Available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Available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5131517"/>
                  </a:ext>
                </a:extLst>
              </a:tr>
              <a:tr h="344789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Service IP range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If </a:t>
                      </a:r>
                      <a:r>
                        <a:rPr lang="en-US" sz="1200" i="1" dirty="0" err="1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ServiceIPRangeSize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 is defined, will start at </a:t>
                      </a:r>
                      <a:r>
                        <a:rPr lang="en-US" sz="1200" i="1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192.168.0.4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Both </a:t>
                      </a:r>
                      <a:r>
                        <a:rPr lang="en-US" sz="1200" i="1" dirty="0" err="1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ServiceIPRangeStart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 and </a:t>
                      </a:r>
                      <a:r>
                        <a:rPr lang="en-US" sz="1200" i="1" dirty="0" err="1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ServiceIPRangeSize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 can be defined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0636830"/>
                  </a:ext>
                </a:extLst>
              </a:tr>
              <a:tr h="22397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Static MAC Address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Available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Available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1728052"/>
                  </a:ext>
                </a:extLst>
              </a:tr>
              <a:tr h="223975"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Network MTU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Available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Tenorite" panose="00000500000000000000" pitchFamily="2" charset="0"/>
                        </a:rPr>
                        <a:t>Available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4770515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C783C21-0B95-96CF-0EF1-088A7D77F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11300155" cy="828676"/>
          </a:xfrm>
        </p:spPr>
        <p:txBody>
          <a:bodyPr>
            <a:normAutofit fontScale="90000"/>
          </a:bodyPr>
          <a:lstStyle/>
          <a:p>
            <a:r>
              <a:rPr lang="en-US" dirty="0"/>
              <a:t>Azure Kubernetes Service Edge Essentials (AKS EE)</a:t>
            </a:r>
          </a:p>
        </p:txBody>
      </p:sp>
    </p:spTree>
    <p:extLst>
      <p:ext uri="{BB962C8B-B14F-4D97-AF65-F5344CB8AC3E}">
        <p14:creationId xmlns:p14="http://schemas.microsoft.com/office/powerpoint/2010/main" val="18608360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B0348-40A0-729F-FC05-50647A02E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GitHub Repo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E60F5B-27E6-C446-4870-103C7979D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https://github.com/marcoparenzan/TheThingsHub</a:t>
            </a:r>
            <a:endParaRPr lang="it-IT" dirty="0"/>
          </a:p>
          <a:p>
            <a:r>
              <a:rPr lang="it-IT" dirty="0">
                <a:hlinkClick r:id="rId3"/>
              </a:rPr>
              <a:t>https://github.com/marcoparenzan/TheIoTThing</a:t>
            </a:r>
            <a:r>
              <a:rPr lang="it-IT" dirty="0"/>
              <a:t> </a:t>
            </a:r>
          </a:p>
          <a:p>
            <a:r>
              <a:rPr lang="it-IT" dirty="0">
                <a:hlinkClick r:id="rId4"/>
              </a:rPr>
              <a:t>https://www.thethingshub.it</a:t>
            </a:r>
          </a:p>
          <a:p>
            <a:r>
              <a:rPr lang="it-IT" dirty="0">
                <a:hlinkClick r:id="rId4"/>
              </a:rPr>
              <a:t>https://www.theiotthing.it</a:t>
            </a:r>
          </a:p>
          <a:p>
            <a:r>
              <a:rPr lang="it-IT" dirty="0">
                <a:hlinkClick r:id="rId4"/>
              </a:rPr>
              <a:t>https://www.neoforgeindustries.it</a:t>
            </a:r>
          </a:p>
          <a:p>
            <a:r>
              <a:rPr lang="it-IT" dirty="0">
                <a:hlinkClick r:id="rId5"/>
              </a:rPr>
              <a:t>https://github.com/marcoparenzan/communityactivity/tree/main/Myself/2025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9155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Twitter X Logo PNG Vector (AI, EPS, PDF, SVG) Free Download">
            <a:extLst>
              <a:ext uri="{FF2B5EF4-FFF2-40B4-BE49-F238E27FC236}">
                <a16:creationId xmlns:a16="http://schemas.microsoft.com/office/drawing/2014/main" id="{51C51338-5EF7-C94E-C5CD-F1B853EB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278" y="1754042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473048-762A-B5FA-DA25-A6B4EADEA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640" y="1549497"/>
            <a:ext cx="1094435" cy="1005856"/>
          </a:xfrm>
          <a:prstGeom prst="rect">
            <a:avLst/>
          </a:prstGeom>
        </p:spPr>
      </p:pic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Sono Marco Parenzan: grazie!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26883" y="3891370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26883" y="2755160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233" y="4982032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658928" y="206541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>
                <a:solidFill>
                  <a:schemeClr val="bg1">
                    <a:lumMod val="85000"/>
                  </a:schemeClr>
                </a:solidFill>
              </a:rPr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443480" y="3074728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443480" y="4193915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443480" y="5266447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</a:t>
            </a:r>
          </a:p>
        </p:txBody>
      </p:sp>
      <p:pic>
        <p:nvPicPr>
          <p:cNvPr id="6" name="Graphic 5" descr="Sessionize.com Most Active Speaker 2022">
            <a:extLst>
              <a:ext uri="{FF2B5EF4-FFF2-40B4-BE49-F238E27FC236}">
                <a16:creationId xmlns:a16="http://schemas.microsoft.com/office/drawing/2014/main" id="{268AC71B-F036-7A21-359C-A34A2EB63C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7414404">
            <a:off x="6826958" y="4586246"/>
            <a:ext cx="609600" cy="914400"/>
          </a:xfrm>
          <a:prstGeom prst="rect">
            <a:avLst/>
          </a:prstGeom>
        </p:spPr>
      </p:pic>
      <p:pic>
        <p:nvPicPr>
          <p:cNvPr id="7" name="Picture 6" descr="Sessionize.com Most Active Speaker 2023">
            <a:extLst>
              <a:ext uri="{FF2B5EF4-FFF2-40B4-BE49-F238E27FC236}">
                <a16:creationId xmlns:a16="http://schemas.microsoft.com/office/drawing/2014/main" id="{6F03DAAE-E30D-9FC9-2D41-FCA5D1121A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651140">
            <a:off x="6665205" y="4983755"/>
            <a:ext cx="609600" cy="914400"/>
          </a:xfrm>
          <a:prstGeom prst="rect">
            <a:avLst/>
          </a:prstGeom>
        </p:spPr>
      </p:pic>
      <p:pic>
        <p:nvPicPr>
          <p:cNvPr id="8" name="Picture 4" descr="Beppe Platania's blog">
            <a:extLst>
              <a:ext uri="{FF2B5EF4-FFF2-40B4-BE49-F238E27FC236}">
                <a16:creationId xmlns:a16="http://schemas.microsoft.com/office/drawing/2014/main" id="{0CF4C0FF-125E-C995-7DE2-7C2A63359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520" y="3111124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1nn0va - Home | Facebook">
            <a:extLst>
              <a:ext uri="{FF2B5EF4-FFF2-40B4-BE49-F238E27FC236}">
                <a16:creationId xmlns:a16="http://schemas.microsoft.com/office/drawing/2014/main" id="{3B1974DF-090B-492A-CFC2-1D59F610A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125" y="3869333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B5A9054-009C-141E-0C2A-6E8D765761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94222" y="2560512"/>
            <a:ext cx="2191497" cy="4281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7D710FD-C3CE-741C-58CD-D6D9BFE92C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5125" y="4643876"/>
            <a:ext cx="1609691" cy="536564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62D23D92-C9B9-7E87-B8ED-0ACD88B70F77}"/>
              </a:ext>
            </a:extLst>
          </p:cNvPr>
          <p:cNvSpPr txBox="1">
            <a:spLocks/>
          </p:cNvSpPr>
          <p:nvPr/>
        </p:nvSpPr>
        <p:spPr>
          <a:xfrm>
            <a:off x="8443480" y="183985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/>
              <a:t>marcoparenzan.bsky.social</a:t>
            </a:r>
          </a:p>
        </p:txBody>
      </p:sp>
      <p:sp>
        <p:nvSpPr>
          <p:cNvPr id="9" name="AutoShape 2" descr="Most Active Speaker 2024">
            <a:extLst>
              <a:ext uri="{FF2B5EF4-FFF2-40B4-BE49-F238E27FC236}">
                <a16:creationId xmlns:a16="http://schemas.microsoft.com/office/drawing/2014/main" id="{A1153B18-D41F-6EE7-E606-1DA1FD5566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F93E12-A64C-2437-0DEF-2E715B051B4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4280463">
            <a:off x="6813792" y="5386628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8AD411-F7E2-FFE3-A67A-58FE7AED4E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54393" y="2329809"/>
            <a:ext cx="2942728" cy="29427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724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60358-5B10-EFD9-76AA-84118A0A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69CE1-E73C-7324-3A4E-89FF5024D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8191" y="1520825"/>
            <a:ext cx="8556917" cy="45847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78D6DA-7C8B-7B43-C1BA-B49D22305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6"/>
            <a:ext cx="9180286" cy="1036292"/>
          </a:xfrm>
        </p:spPr>
        <p:txBody>
          <a:bodyPr>
            <a:normAutofit fontScale="90000"/>
          </a:bodyPr>
          <a:lstStyle/>
          <a:p>
            <a:r>
              <a:rPr lang="it-IT"/>
              <a:t>Ignite News (11/2024): Azure IoT Operations 1.0 GA!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11E027-FFE3-A8BF-18FC-5F7FFC4234DF}"/>
              </a:ext>
            </a:extLst>
          </p:cNvPr>
          <p:cNvSpPr txBox="1"/>
          <p:nvPr/>
        </p:nvSpPr>
        <p:spPr>
          <a:xfrm>
            <a:off x="1581259" y="6105525"/>
            <a:ext cx="999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https://azurearcjumpstart.com/azure_arc_jumpstart/azure_edge_iot_ops/aio_manufacturing </a:t>
            </a:r>
          </a:p>
        </p:txBody>
      </p:sp>
    </p:spTree>
    <p:extLst>
      <p:ext uri="{BB962C8B-B14F-4D97-AF65-F5344CB8AC3E}">
        <p14:creationId xmlns:p14="http://schemas.microsoft.com/office/powerpoint/2010/main" val="211212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C69B90-69B1-D431-D7A1-B034F83687C6}"/>
              </a:ext>
            </a:extLst>
          </p:cNvPr>
          <p:cNvSpPr/>
          <p:nvPr/>
        </p:nvSpPr>
        <p:spPr>
          <a:xfrm>
            <a:off x="2237638" y="1366840"/>
            <a:ext cx="7072617" cy="458715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Industrial Edge PC Gateway</a:t>
            </a:r>
            <a:endParaRPr lang="it-IT" sz="11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CDD9C78-9AC4-5546-3972-E17B36497DE4}"/>
              </a:ext>
            </a:extLst>
          </p:cNvPr>
          <p:cNvSpPr/>
          <p:nvPr/>
        </p:nvSpPr>
        <p:spPr>
          <a:xfrm>
            <a:off x="2379668" y="1732238"/>
            <a:ext cx="6805896" cy="4028133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Windows 11 IoT Enterprise</a:t>
            </a:r>
            <a:endParaRPr lang="it-IT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3E91E0-A17E-AAE5-6C59-F91BAB0A8EED}"/>
              </a:ext>
            </a:extLst>
          </p:cNvPr>
          <p:cNvSpPr/>
          <p:nvPr/>
        </p:nvSpPr>
        <p:spPr>
          <a:xfrm>
            <a:off x="2485289" y="2162180"/>
            <a:ext cx="6617148" cy="349956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AKSEE</a:t>
            </a:r>
            <a:endParaRPr lang="it-IT" sz="11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A5B7CF-5405-D7EA-1B22-CC168720D357}"/>
              </a:ext>
            </a:extLst>
          </p:cNvPr>
          <p:cNvSpPr/>
          <p:nvPr/>
        </p:nvSpPr>
        <p:spPr>
          <a:xfrm>
            <a:off x="5308279" y="2599014"/>
            <a:ext cx="2370018" cy="289214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Custom Namespace</a:t>
            </a:r>
            <a:endParaRPr lang="it-IT" sz="11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3EA664-980C-9D29-229C-1257C64EFA5B}"/>
              </a:ext>
            </a:extLst>
          </p:cNvPr>
          <p:cNvSpPr/>
          <p:nvPr/>
        </p:nvSpPr>
        <p:spPr>
          <a:xfrm>
            <a:off x="2788511" y="2599014"/>
            <a:ext cx="2377737" cy="2892146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IoT Operations</a:t>
            </a:r>
            <a:endParaRPr lang="it-IT" sz="11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534CA3-DA46-FEC5-FB8C-F6AF0E5AB19E}"/>
              </a:ext>
            </a:extLst>
          </p:cNvPr>
          <p:cNvSpPr/>
          <p:nvPr/>
        </p:nvSpPr>
        <p:spPr>
          <a:xfrm>
            <a:off x="309337" y="1356000"/>
            <a:ext cx="1133475" cy="110922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Asset PLC</a:t>
            </a:r>
            <a:endParaRPr lang="it-IT" sz="110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F4A75FC-4781-6FFC-C5C2-CC92DA64813E}"/>
              </a:ext>
            </a:extLst>
          </p:cNvPr>
          <p:cNvSpPr/>
          <p:nvPr/>
        </p:nvSpPr>
        <p:spPr>
          <a:xfrm>
            <a:off x="2914407" y="3456263"/>
            <a:ext cx="875306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OPC UA</a:t>
            </a:r>
            <a:br>
              <a:rPr lang="en-US" sz="1100"/>
            </a:br>
            <a:r>
              <a:rPr lang="en-US" sz="1100"/>
              <a:t>(AKRI)</a:t>
            </a:r>
            <a:endParaRPr lang="it-IT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94C8CDA-5E82-5B77-29B0-2066A29AB002}"/>
              </a:ext>
            </a:extLst>
          </p:cNvPr>
          <p:cNvSpPr/>
          <p:nvPr/>
        </p:nvSpPr>
        <p:spPr>
          <a:xfrm>
            <a:off x="4158608" y="3466238"/>
            <a:ext cx="875306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Data Flow</a:t>
            </a:r>
            <a:endParaRPr lang="it-IT" sz="11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CF73E3A-7F86-3610-4BA3-F837CE7F317E}"/>
              </a:ext>
            </a:extLst>
          </p:cNvPr>
          <p:cNvSpPr/>
          <p:nvPr/>
        </p:nvSpPr>
        <p:spPr>
          <a:xfrm>
            <a:off x="6599198" y="3456262"/>
            <a:ext cx="875306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HMI</a:t>
            </a:r>
            <a:endParaRPr lang="it-IT" sz="1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C3DF5F-7974-070D-F190-26FE129FED8D}"/>
              </a:ext>
            </a:extLst>
          </p:cNvPr>
          <p:cNvSpPr/>
          <p:nvPr/>
        </p:nvSpPr>
        <p:spPr>
          <a:xfrm>
            <a:off x="7977467" y="3456262"/>
            <a:ext cx="875306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Custom Process</a:t>
            </a:r>
            <a:endParaRPr lang="it-IT" sz="1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38BEB2-5265-BA93-79EA-D060DB043B25}"/>
              </a:ext>
            </a:extLst>
          </p:cNvPr>
          <p:cNvSpPr/>
          <p:nvPr/>
        </p:nvSpPr>
        <p:spPr>
          <a:xfrm>
            <a:off x="9659946" y="1047752"/>
            <a:ext cx="1072517" cy="63817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IoT Hub</a:t>
            </a:r>
            <a:endParaRPr lang="it-IT" sz="11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B2934-C875-DE20-1F36-856945921AC7}"/>
              </a:ext>
            </a:extLst>
          </p:cNvPr>
          <p:cNvSpPr/>
          <p:nvPr/>
        </p:nvSpPr>
        <p:spPr>
          <a:xfrm>
            <a:off x="10814216" y="3312559"/>
            <a:ext cx="1072517" cy="240419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Fabric</a:t>
            </a:r>
            <a:endParaRPr lang="it-IT" sz="11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E9E3A63-CFE1-058C-0DE1-3981A7B54728}"/>
              </a:ext>
            </a:extLst>
          </p:cNvPr>
          <p:cNvSpPr/>
          <p:nvPr/>
        </p:nvSpPr>
        <p:spPr>
          <a:xfrm>
            <a:off x="10925688" y="1042997"/>
            <a:ext cx="1072517" cy="63817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EventHub</a:t>
            </a:r>
            <a:endParaRPr lang="it-IT" sz="11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8DB7A5C-9787-5461-A881-B2EDB3CEE8B9}"/>
              </a:ext>
            </a:extLst>
          </p:cNvPr>
          <p:cNvSpPr/>
          <p:nvPr/>
        </p:nvSpPr>
        <p:spPr>
          <a:xfrm>
            <a:off x="10282131" y="1495207"/>
            <a:ext cx="1072517" cy="63817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err="1"/>
              <a:t>EventGrid</a:t>
            </a:r>
            <a:endParaRPr lang="it-IT" sz="11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1FF264E-5E9B-BF29-FEBF-002817FBE8D7}"/>
              </a:ext>
            </a:extLst>
          </p:cNvPr>
          <p:cNvSpPr/>
          <p:nvPr/>
        </p:nvSpPr>
        <p:spPr>
          <a:xfrm>
            <a:off x="10916134" y="3793565"/>
            <a:ext cx="821058" cy="80962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err="1"/>
              <a:t>OneLake</a:t>
            </a:r>
            <a:endParaRPr lang="it-IT" sz="11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9ED25F7-4CA1-6DE1-6A63-5A6B48B7D1C4}"/>
              </a:ext>
            </a:extLst>
          </p:cNvPr>
          <p:cNvSpPr/>
          <p:nvPr/>
        </p:nvSpPr>
        <p:spPr>
          <a:xfrm>
            <a:off x="10930421" y="4807978"/>
            <a:ext cx="821058" cy="80962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RTA</a:t>
            </a:r>
            <a:endParaRPr lang="it-IT" sz="110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34A06C8-0F2E-A78F-DA49-F01A6C8000EA}"/>
              </a:ext>
            </a:extLst>
          </p:cNvPr>
          <p:cNvSpPr/>
          <p:nvPr/>
        </p:nvSpPr>
        <p:spPr>
          <a:xfrm>
            <a:off x="10860791" y="2402012"/>
            <a:ext cx="1003333" cy="636889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ADX</a:t>
            </a:r>
            <a:endParaRPr lang="it-IT" sz="11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90E4D6-7E9B-8A4B-B542-F3C14300D697}"/>
              </a:ext>
            </a:extLst>
          </p:cNvPr>
          <p:cNvSpPr/>
          <p:nvPr/>
        </p:nvSpPr>
        <p:spPr>
          <a:xfrm>
            <a:off x="8060405" y="139974"/>
            <a:ext cx="1072517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Container Registry</a:t>
            </a:r>
            <a:endParaRPr lang="it-IT" sz="11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6FD5CA-7062-E2DA-1EC4-B3628F04A84F}"/>
              </a:ext>
            </a:extLst>
          </p:cNvPr>
          <p:cNvSpPr/>
          <p:nvPr/>
        </p:nvSpPr>
        <p:spPr>
          <a:xfrm>
            <a:off x="493861" y="1837453"/>
            <a:ext cx="764426" cy="53773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OPC UA Server</a:t>
            </a:r>
            <a:endParaRPr lang="it-IT" sz="11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D32C5C4-9728-C301-D626-139F31323F51}"/>
              </a:ext>
            </a:extLst>
          </p:cNvPr>
          <p:cNvSpPr/>
          <p:nvPr/>
        </p:nvSpPr>
        <p:spPr>
          <a:xfrm>
            <a:off x="9659946" y="2400725"/>
            <a:ext cx="1072517" cy="638176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Data Lake</a:t>
            </a:r>
            <a:endParaRPr lang="it-IT" sz="11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BC06B6-60D2-BF94-C8EA-9327F44BA4A0}"/>
              </a:ext>
            </a:extLst>
          </p:cNvPr>
          <p:cNvSpPr/>
          <p:nvPr/>
        </p:nvSpPr>
        <p:spPr>
          <a:xfrm>
            <a:off x="318862" y="3137176"/>
            <a:ext cx="1133475" cy="110922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Siemens</a:t>
            </a:r>
            <a:br>
              <a:rPr lang="en-US" sz="1100"/>
            </a:br>
            <a:r>
              <a:rPr lang="en-US" sz="1100"/>
              <a:t>TIA PORTAL</a:t>
            </a:r>
            <a:endParaRPr lang="it-IT" sz="11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E89E70-D549-9668-0FC7-7D0A992FA547}"/>
              </a:ext>
            </a:extLst>
          </p:cNvPr>
          <p:cNvSpPr/>
          <p:nvPr/>
        </p:nvSpPr>
        <p:spPr>
          <a:xfrm>
            <a:off x="503386" y="3618629"/>
            <a:ext cx="764426" cy="53773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OPC UA Server</a:t>
            </a:r>
            <a:endParaRPr lang="it-IT" sz="1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53452-6C9D-2B76-717F-C0B31E8FCAF6}"/>
              </a:ext>
            </a:extLst>
          </p:cNvPr>
          <p:cNvSpPr/>
          <p:nvPr/>
        </p:nvSpPr>
        <p:spPr>
          <a:xfrm>
            <a:off x="6852823" y="139974"/>
            <a:ext cx="1072517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ARC</a:t>
            </a:r>
            <a:endParaRPr lang="it-IT" sz="11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3782695-9ED5-3071-FAD0-16C620FF9ACB}"/>
              </a:ext>
            </a:extLst>
          </p:cNvPr>
          <p:cNvSpPr/>
          <p:nvPr/>
        </p:nvSpPr>
        <p:spPr>
          <a:xfrm>
            <a:off x="1729636" y="53051"/>
            <a:ext cx="83272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6A74E1-3348-9DA8-9250-BA37DE0CCD91}"/>
              </a:ext>
            </a:extLst>
          </p:cNvPr>
          <p:cNvSpPr/>
          <p:nvPr/>
        </p:nvSpPr>
        <p:spPr>
          <a:xfrm>
            <a:off x="2676472" y="47181"/>
            <a:ext cx="614271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3F90F99-C358-C10E-8D28-FF22F2085FE0}"/>
              </a:ext>
            </a:extLst>
          </p:cNvPr>
          <p:cNvCxnSpPr>
            <a:cxnSpLocks/>
            <a:stCxn id="9" idx="3"/>
            <a:endCxn id="13" idx="1"/>
          </p:cNvCxnSpPr>
          <p:nvPr/>
        </p:nvCxnSpPr>
        <p:spPr>
          <a:xfrm>
            <a:off x="1258287" y="2106321"/>
            <a:ext cx="1656120" cy="18642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BF8770-3389-B7FE-0D19-C1812A7DCFF9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1267812" y="3887497"/>
            <a:ext cx="1646595" cy="831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4C755512-EB61-78B2-D2AE-133862A8FAD9}"/>
              </a:ext>
            </a:extLst>
          </p:cNvPr>
          <p:cNvSpPr/>
          <p:nvPr/>
        </p:nvSpPr>
        <p:spPr>
          <a:xfrm>
            <a:off x="7830695" y="2599014"/>
            <a:ext cx="1142593" cy="291321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Arc</a:t>
            </a:r>
            <a:endParaRPr lang="it-IT" sz="11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59A712-A562-C0AB-D708-0F067C2CAF29}"/>
              </a:ext>
            </a:extLst>
          </p:cNvPr>
          <p:cNvSpPr/>
          <p:nvPr/>
        </p:nvSpPr>
        <p:spPr>
          <a:xfrm>
            <a:off x="2914407" y="4850361"/>
            <a:ext cx="4560097" cy="530375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1100"/>
              <a:t>MQTT (MQ Broker)</a:t>
            </a:r>
            <a:br>
              <a:rPr lang="en-US" sz="1100"/>
            </a:br>
            <a:r>
              <a:rPr lang="en-US" sz="1100"/>
              <a:t>Unified Namespace</a:t>
            </a:r>
            <a:endParaRPr lang="it-IT" sz="110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1FF2E2-B925-B9BF-CAE3-769B8C87BF0E}"/>
              </a:ext>
            </a:extLst>
          </p:cNvPr>
          <p:cNvCxnSpPr>
            <a:cxnSpLocks/>
          </p:cNvCxnSpPr>
          <p:nvPr/>
        </p:nvCxnSpPr>
        <p:spPr>
          <a:xfrm>
            <a:off x="2627581" y="271396"/>
            <a:ext cx="0" cy="5777338"/>
          </a:xfrm>
          <a:prstGeom prst="line">
            <a:avLst/>
          </a:prstGeom>
          <a:ln w="38100">
            <a:prstDash val="lgDashDot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407D8EE2-9E9C-BFB6-7091-34A68F9477EF}"/>
              </a:ext>
            </a:extLst>
          </p:cNvPr>
          <p:cNvSpPr/>
          <p:nvPr/>
        </p:nvSpPr>
        <p:spPr>
          <a:xfrm>
            <a:off x="7946140" y="3485954"/>
            <a:ext cx="934448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System PODS</a:t>
            </a:r>
            <a:endParaRPr lang="it-IT" sz="110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241D7B-ABA0-CE4A-2218-D69FD40C3484}"/>
              </a:ext>
            </a:extLst>
          </p:cNvPr>
          <p:cNvSpPr/>
          <p:nvPr/>
        </p:nvSpPr>
        <p:spPr>
          <a:xfrm>
            <a:off x="5445937" y="3466238"/>
            <a:ext cx="875306" cy="102870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Custom Process</a:t>
            </a:r>
            <a:endParaRPr lang="it-IT" sz="11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D9DF66-2E0B-9041-98B9-10B426775D4B}"/>
              </a:ext>
            </a:extLst>
          </p:cNvPr>
          <p:cNvSpPr/>
          <p:nvPr/>
        </p:nvSpPr>
        <p:spPr>
          <a:xfrm>
            <a:off x="297615" y="4741182"/>
            <a:ext cx="1133475" cy="110922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Beckhoff</a:t>
            </a:r>
            <a:br>
              <a:rPr lang="en-US" sz="1100"/>
            </a:br>
            <a:r>
              <a:rPr lang="en-US" sz="1100" err="1"/>
              <a:t>Codesys</a:t>
            </a:r>
            <a:endParaRPr lang="it-IT" sz="11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C876C10-8927-1E51-02FC-DA012E1B9260}"/>
              </a:ext>
            </a:extLst>
          </p:cNvPr>
          <p:cNvSpPr/>
          <p:nvPr/>
        </p:nvSpPr>
        <p:spPr>
          <a:xfrm>
            <a:off x="482139" y="5222635"/>
            <a:ext cx="764426" cy="537736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Function Block</a:t>
            </a:r>
            <a:endParaRPr lang="it-IT" sz="11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FD5E6E0-3F27-F970-E960-1D5037F84A37}"/>
              </a:ext>
            </a:extLst>
          </p:cNvPr>
          <p:cNvCxnSpPr>
            <a:cxnSpLocks/>
            <a:stCxn id="42" idx="3"/>
            <a:endCxn id="14" idx="1"/>
          </p:cNvCxnSpPr>
          <p:nvPr/>
        </p:nvCxnSpPr>
        <p:spPr>
          <a:xfrm flipV="1">
            <a:off x="1246565" y="5115549"/>
            <a:ext cx="1667842" cy="3759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653D725-42B1-FD1B-E55D-1574E9BF02C6}"/>
              </a:ext>
            </a:extLst>
          </p:cNvPr>
          <p:cNvCxnSpPr>
            <a:cxnSpLocks/>
            <a:stCxn id="13" idx="2"/>
            <a:endCxn id="50" idx="0"/>
          </p:cNvCxnSpPr>
          <p:nvPr/>
        </p:nvCxnSpPr>
        <p:spPr>
          <a:xfrm>
            <a:off x="3352060" y="4484964"/>
            <a:ext cx="287185" cy="4462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4617B90F-F3CF-F3FF-E4F2-AB49BDBBE145}"/>
              </a:ext>
            </a:extLst>
          </p:cNvPr>
          <p:cNvSpPr/>
          <p:nvPr/>
        </p:nvSpPr>
        <p:spPr>
          <a:xfrm>
            <a:off x="3317682" y="4931196"/>
            <a:ext cx="643125" cy="3828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TOPIC</a:t>
            </a:r>
            <a:endParaRPr lang="it-IT" sz="110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17AFF0-5D54-3C80-880D-7D72A5CA0202}"/>
              </a:ext>
            </a:extLst>
          </p:cNvPr>
          <p:cNvSpPr/>
          <p:nvPr/>
        </p:nvSpPr>
        <p:spPr>
          <a:xfrm>
            <a:off x="4062340" y="4924132"/>
            <a:ext cx="643125" cy="38283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/>
              <a:t>TOPIC</a:t>
            </a:r>
            <a:endParaRPr lang="it-IT" sz="110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8045909-2FBA-345D-040A-587BB9855929}"/>
              </a:ext>
            </a:extLst>
          </p:cNvPr>
          <p:cNvCxnSpPr>
            <a:cxnSpLocks/>
            <a:stCxn id="13" idx="2"/>
            <a:endCxn id="55" idx="0"/>
          </p:cNvCxnSpPr>
          <p:nvPr/>
        </p:nvCxnSpPr>
        <p:spPr>
          <a:xfrm>
            <a:off x="3352060" y="4484964"/>
            <a:ext cx="1031843" cy="4391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6751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7E73-A2ED-44AD-8FA7-DD39C9E5C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57DA6F-06E5-4069-816D-C18B0954E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97" y="1346200"/>
            <a:ext cx="9556044" cy="537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99343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1520</TotalTime>
  <Words>3534</Words>
  <Application>Microsoft Office PowerPoint</Application>
  <PresentationFormat>Widescreen</PresentationFormat>
  <Paragraphs>704</Paragraphs>
  <Slides>61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Tenorite</vt:lpstr>
      <vt:lpstr>MS Gothic</vt:lpstr>
      <vt:lpstr>Calibri</vt:lpstr>
      <vt:lpstr>Segoe UI Semibold</vt:lpstr>
      <vt:lpstr>Segoe UI</vt:lpstr>
      <vt:lpstr>Consolas</vt:lpstr>
      <vt:lpstr>Cascadia Code</vt:lpstr>
      <vt:lpstr>Calibri Light</vt:lpstr>
      <vt:lpstr>Arial</vt:lpstr>
      <vt:lpstr>Wingdings</vt:lpstr>
      <vt:lpstr>Custom Design</vt:lpstr>
      <vt:lpstr>1_Office Theme</vt:lpstr>
      <vt:lpstr>Azure Hybrid for IoT Solutions</vt:lpstr>
      <vt:lpstr>Sponsor</vt:lpstr>
      <vt:lpstr>Edge e IoT</vt:lpstr>
      <vt:lpstr>No IoT Edge...perchè?</vt:lpstr>
      <vt:lpstr>Azure Arc</vt:lpstr>
      <vt:lpstr>Azure Kubernetes Service Edge Essentials (AKS EE)</vt:lpstr>
      <vt:lpstr>Ignite News (11/2024): Azure IoT Operations 1.0 GA!</vt:lpstr>
      <vt:lpstr>PowerPoint Presentation</vt:lpstr>
      <vt:lpstr>PowerPoint Presentation</vt:lpstr>
      <vt:lpstr>Apache Kafka and Apache Spark</vt:lpstr>
      <vt:lpstr>The complete vision</vt:lpstr>
      <vt:lpstr>Install .NET 9.0 on Raspberry PI</vt:lpstr>
      <vt:lpstr>Opc Ua Simulator</vt:lpstr>
      <vt:lpstr>PowerPoint Presentation</vt:lpstr>
      <vt:lpstr>Esplorare Azure Hybrid e le VPN @ Home</vt:lpstr>
      <vt:lpstr>Esplorare Azure Hybrid e le VPN @ Home</vt:lpstr>
      <vt:lpstr>Il progetto  The Things Hub...</vt:lpstr>
      <vt:lpstr>Iot Central era «nella direzione giusta», ma la strada sbagliata</vt:lpstr>
      <vt:lpstr>PowerPoint Presentation</vt:lpstr>
      <vt:lpstr>Il progetto The Things Hub</vt:lpstr>
      <vt:lpstr>Uno schema di riferimento</vt:lpstr>
      <vt:lpstr>Pillars</vt:lpstr>
      <vt:lpstr>Gestite tutto con dei Resource Group</vt:lpstr>
      <vt:lpstr>I componenti di The Things Hub: Web App </vt:lpstr>
      <vt:lpstr>I componenti di The Things Hub: Unified Namespace</vt:lpstr>
      <vt:lpstr>I componenti di The Things Hub: Operations</vt:lpstr>
      <vt:lpstr>Fabric e repo Git di un progetto Azure DevOps</vt:lpstr>
      <vt:lpstr>Networking</vt:lpstr>
      <vt:lpstr>Facts</vt:lpstr>
      <vt:lpstr>Scenario: IoT(@Home?)</vt:lpstr>
      <vt:lpstr>Punti di attenzione</vt:lpstr>
      <vt:lpstr>Addressing</vt:lpstr>
      <vt:lpstr>Architettura della soluzione</vt:lpstr>
      <vt:lpstr>VPN</vt:lpstr>
      <vt:lpstr>VPN</vt:lpstr>
      <vt:lpstr>Le parti di una VPN in Azure</vt:lpstr>
      <vt:lpstr>I protocolli di una VPN: IPSec</vt:lpstr>
      <vt:lpstr>Dynamic IP</vt:lpstr>
      <vt:lpstr>Il vostro router a casa</vt:lpstr>
      <vt:lpstr>Non è così difficile però, eh?</vt:lpstr>
      <vt:lpstr>DynDNS</vt:lpstr>
      <vt:lpstr>A questo punto possiamo deployare una VM o i servizi</vt:lpstr>
      <vt:lpstr>Problemi? Qualcosina...</vt:lpstr>
      <vt:lpstr>Ma anche qualcosina in meno...</vt:lpstr>
      <vt:lpstr>PowerPoint Presentation</vt:lpstr>
      <vt:lpstr>Il problema del PaaS con il TCP/IP</vt:lpstr>
      <vt:lpstr>Il PaaS e il private networking</vt:lpstr>
      <vt:lpstr>Private Endpoints e Private Links</vt:lpstr>
      <vt:lpstr>Quindi adesso proiettiamo i servizi</vt:lpstr>
      <vt:lpstr>PowerPoint Presentation</vt:lpstr>
      <vt:lpstr>E gli IP Privati?</vt:lpstr>
      <vt:lpstr>PowerPoint Presentation</vt:lpstr>
      <vt:lpstr>Private DNS Zone</vt:lpstr>
      <vt:lpstr>PowerPoint Presentation</vt:lpstr>
      <vt:lpstr>PowerPoint Presentation</vt:lpstr>
      <vt:lpstr>Azure DNS Custom DNS Forwarders</vt:lpstr>
      <vt:lpstr>Demo</vt:lpstr>
      <vt:lpstr>Conclusioni</vt:lpstr>
      <vt:lpstr>Conclusioni</vt:lpstr>
      <vt:lpstr>GitHub Repo</vt:lpstr>
      <vt:lpstr>Sono Marco Parenzan: grazie!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Marco Parenzan</cp:lastModifiedBy>
  <cp:revision>16</cp:revision>
  <dcterms:created xsi:type="dcterms:W3CDTF">2023-09-13T17:25:02Z</dcterms:created>
  <dcterms:modified xsi:type="dcterms:W3CDTF">2025-04-12T14:19:22Z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